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6" r:id="rId2"/>
    <p:sldId id="258" r:id="rId3"/>
    <p:sldId id="259" r:id="rId4"/>
    <p:sldId id="260" r:id="rId5"/>
    <p:sldId id="261" r:id="rId6"/>
    <p:sldId id="262" r:id="rId7"/>
    <p:sldId id="263" r:id="rId8"/>
    <p:sldId id="264" r:id="rId9"/>
    <p:sldId id="266" r:id="rId10"/>
    <p:sldId id="265" r:id="rId11"/>
    <p:sldId id="271" r:id="rId12"/>
    <p:sldId id="272" r:id="rId13"/>
    <p:sldId id="277" r:id="rId14"/>
    <p:sldId id="278" r:id="rId15"/>
    <p:sldId id="273" r:id="rId16"/>
    <p:sldId id="27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5"/>
  </p:normalViewPr>
  <p:slideViewPr>
    <p:cSldViewPr snapToGrid="0" snapToObjects="1">
      <p:cViewPr varScale="1">
        <p:scale>
          <a:sx n="122" d="100"/>
          <a:sy n="122" d="100"/>
        </p:scale>
        <p:origin x="13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059DBE-92A9-E447-A79C-11F6DDFC8BC5}" type="datetimeFigureOut">
              <a:rPr lang="de-DE" smtClean="0"/>
              <a:t>04.09.16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900F7-89DD-4343-B42C-E734C10F651E}" type="slidenum">
              <a:rPr lang="de-DE" smtClean="0"/>
              <a:t>‹Nr.›</a:t>
            </a:fld>
            <a:endParaRPr lang="de-DE"/>
          </a:p>
        </p:txBody>
      </p:sp>
    </p:spTree>
    <p:extLst>
      <p:ext uri="{BB962C8B-B14F-4D97-AF65-F5344CB8AC3E}">
        <p14:creationId xmlns:p14="http://schemas.microsoft.com/office/powerpoint/2010/main" val="37090097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2F900F7-89DD-4343-B42C-E734C10F651E}" type="slidenum">
              <a:rPr lang="de-DE" smtClean="0"/>
              <a:t>1</a:t>
            </a:fld>
            <a:endParaRPr lang="de-DE"/>
          </a:p>
        </p:txBody>
      </p:sp>
    </p:spTree>
    <p:extLst>
      <p:ext uri="{BB962C8B-B14F-4D97-AF65-F5344CB8AC3E}">
        <p14:creationId xmlns:p14="http://schemas.microsoft.com/office/powerpoint/2010/main" val="70909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9472D66-5E82-4FF1-B276-3D414960502A}" type="slidenum">
              <a:rPr lang="de-DE" smtClean="0"/>
              <a:pPr/>
              <a:t>2</a:t>
            </a:fld>
            <a:endParaRPr lang="de-DE"/>
          </a:p>
        </p:txBody>
      </p:sp>
    </p:spTree>
    <p:extLst>
      <p:ext uri="{BB962C8B-B14F-4D97-AF65-F5344CB8AC3E}">
        <p14:creationId xmlns:p14="http://schemas.microsoft.com/office/powerpoint/2010/main" val="114184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9472D66-5E82-4FF1-B276-3D414960502A}" type="slidenum">
              <a:rPr lang="de-DE" smtClean="0"/>
              <a:pPr/>
              <a:t>3</a:t>
            </a:fld>
            <a:endParaRPr lang="de-DE"/>
          </a:p>
        </p:txBody>
      </p:sp>
    </p:spTree>
    <p:extLst>
      <p:ext uri="{BB962C8B-B14F-4D97-AF65-F5344CB8AC3E}">
        <p14:creationId xmlns:p14="http://schemas.microsoft.com/office/powerpoint/2010/main" val="106859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fld id="{B9472D66-5E82-4FF1-B276-3D414960502A}" type="slidenum">
              <a:rPr lang="de-DE" smtClean="0"/>
              <a:pPr/>
              <a:t>4</a:t>
            </a:fld>
            <a:endParaRPr lang="de-DE"/>
          </a:p>
        </p:txBody>
      </p:sp>
    </p:spTree>
    <p:extLst>
      <p:ext uri="{BB962C8B-B14F-4D97-AF65-F5344CB8AC3E}">
        <p14:creationId xmlns:p14="http://schemas.microsoft.com/office/powerpoint/2010/main" val="41193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7" name="Rechtec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kumimoji="0" lang="de-AT" smtClean="0"/>
              <a:t>Mastertitelformat bearbeiten</a:t>
            </a:r>
            <a:endParaRPr kumimoji="0" lang="en-US"/>
          </a:p>
        </p:txBody>
      </p:sp>
      <p:sp>
        <p:nvSpPr>
          <p:cNvPr id="9" name="Unt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AT" smtClean="0"/>
              <a:t>Master-Untertitelformat bearbeiten</a:t>
            </a:r>
            <a:endParaRPr kumimoji="0" lang="en-US"/>
          </a:p>
        </p:txBody>
      </p:sp>
      <p:sp>
        <p:nvSpPr>
          <p:cNvPr id="28" name="Datumsplatzhalt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5342E1C6-C126-5C4A-8A36-F89D91650032}" type="datetime1">
              <a:rPr lang="de-AT" smtClean="0"/>
              <a:t>04.09.16</a:t>
            </a:fld>
            <a:endParaRPr lang="en-US" sz="2000" dirty="0">
              <a:solidFill>
                <a:srgbClr val="FFFFFF"/>
              </a:solidFill>
            </a:endParaRPr>
          </a:p>
        </p:txBody>
      </p:sp>
      <p:sp>
        <p:nvSpPr>
          <p:cNvPr id="17" name="Fußzeilenplatzhalt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r>
              <a:rPr kumimoji="0" lang="en-US" smtClean="0">
                <a:solidFill>
                  <a:schemeClr val="tx2"/>
                </a:solidFill>
              </a:rPr>
              <a:t>www.matthiasscharer.com</a:t>
            </a:r>
            <a:endParaRPr kumimoji="0" lang="en-US" dirty="0">
              <a:solidFill>
                <a:schemeClr val="tx2"/>
              </a:solidFill>
            </a:endParaRPr>
          </a:p>
        </p:txBody>
      </p:sp>
      <p:sp>
        <p:nvSpPr>
          <p:cNvPr id="29" name="Foliennummernplatzhalter 28"/>
          <p:cNvSpPr>
            <a:spLocks noGrp="1"/>
          </p:cNvSpPr>
          <p:nvPr>
            <p:ph type="sldNum" sz="quarter" idx="12"/>
          </p:nvPr>
        </p:nvSpPr>
        <p:spPr>
          <a:xfrm>
            <a:off x="8001000" y="228600"/>
            <a:ext cx="838200" cy="38100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AT" smtClean="0"/>
              <a:t>Mastertitelformat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AT" smtClean="0"/>
              <a:t>Mastertextformat bearbeiten</a:t>
            </a:r>
          </a:p>
          <a:p>
            <a:pPr lvl="1" eaLnBrk="1" latinLnBrk="0" hangingPunct="1"/>
            <a:r>
              <a:rPr lang="de-AT" smtClean="0"/>
              <a:t>Zweite Ebene</a:t>
            </a:r>
          </a:p>
          <a:p>
            <a:pPr lvl="2" eaLnBrk="1" latinLnBrk="0" hangingPunct="1"/>
            <a:r>
              <a:rPr lang="de-AT" smtClean="0"/>
              <a:t>Dritte Ebene</a:t>
            </a:r>
          </a:p>
          <a:p>
            <a:pPr lvl="3" eaLnBrk="1" latinLnBrk="0" hangingPunct="1"/>
            <a:r>
              <a:rPr lang="de-AT" smtClean="0"/>
              <a:t>Vierte Ebene</a:t>
            </a:r>
          </a:p>
          <a:p>
            <a:pPr lvl="4" eaLnBrk="1" latinLnBrk="0" hangingPunct="1"/>
            <a:r>
              <a:rPr lang="de-AT" smtClean="0"/>
              <a:t>Fünfte Ebene</a:t>
            </a:r>
            <a:endParaRPr kumimoji="0" lang="en-US"/>
          </a:p>
        </p:txBody>
      </p:sp>
      <p:sp>
        <p:nvSpPr>
          <p:cNvPr id="4" name="Datumsplatzhalter 3"/>
          <p:cNvSpPr>
            <a:spLocks noGrp="1"/>
          </p:cNvSpPr>
          <p:nvPr>
            <p:ph type="dt" sz="half" idx="10"/>
          </p:nvPr>
        </p:nvSpPr>
        <p:spPr/>
        <p:txBody>
          <a:bodyPr/>
          <a:lstStyle/>
          <a:p>
            <a:pPr eaLnBrk="1" latinLnBrk="0" hangingPunct="1"/>
            <a:fld id="{1F5E692C-D9EF-794D-9AFB-5656E77E2D80}" type="datetime1">
              <a:rPr lang="de-AT" smtClean="0"/>
              <a:t>04.09.16</a:t>
            </a:fld>
            <a:endParaRPr lang="en-US"/>
          </a:p>
        </p:txBody>
      </p:sp>
      <p:sp>
        <p:nvSpPr>
          <p:cNvPr id="5" name="Fußzeilenplatzhalter 4"/>
          <p:cNvSpPr>
            <a:spLocks noGrp="1"/>
          </p:cNvSpPr>
          <p:nvPr>
            <p:ph type="ftr" sz="quarter" idx="11"/>
          </p:nvPr>
        </p:nvSpPr>
        <p:spPr/>
        <p:txBody>
          <a:bodyPr/>
          <a:lstStyle/>
          <a:p>
            <a:r>
              <a:rPr kumimoji="0" lang="en-US" smtClean="0"/>
              <a:t>www.matthiasscharer.com</a:t>
            </a:r>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1"/>
      </p:bgRef>
    </p:bg>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53200" y="609600"/>
            <a:ext cx="2057400" cy="5516563"/>
          </a:xfrm>
        </p:spPr>
        <p:txBody>
          <a:bodyPr vert="eaVert"/>
          <a:lstStyle/>
          <a:p>
            <a:r>
              <a:rPr kumimoji="0" lang="de-AT" smtClean="0"/>
              <a:t>Mastertitelformat bearbeiten</a:t>
            </a:r>
            <a:endParaRPr kumimoji="0" lang="en-US"/>
          </a:p>
        </p:txBody>
      </p:sp>
      <p:sp>
        <p:nvSpPr>
          <p:cNvPr id="3" name="Vertikaler Textplatzhalter 2"/>
          <p:cNvSpPr>
            <a:spLocks noGrp="1"/>
          </p:cNvSpPr>
          <p:nvPr>
            <p:ph type="body" orient="vert" idx="1"/>
          </p:nvPr>
        </p:nvSpPr>
        <p:spPr>
          <a:xfrm>
            <a:off x="457200" y="609600"/>
            <a:ext cx="5562600" cy="5516564"/>
          </a:xfrm>
        </p:spPr>
        <p:txBody>
          <a:bodyPr vert="eaVert"/>
          <a:lstStyle/>
          <a:p>
            <a:pPr lvl="0" eaLnBrk="1" latinLnBrk="0" hangingPunct="1"/>
            <a:r>
              <a:rPr lang="de-AT" smtClean="0"/>
              <a:t>Mastertextformat bearbeiten</a:t>
            </a:r>
          </a:p>
          <a:p>
            <a:pPr lvl="1" eaLnBrk="1" latinLnBrk="0" hangingPunct="1"/>
            <a:r>
              <a:rPr lang="de-AT" smtClean="0"/>
              <a:t>Zweite Ebene</a:t>
            </a:r>
          </a:p>
          <a:p>
            <a:pPr lvl="2" eaLnBrk="1" latinLnBrk="0" hangingPunct="1"/>
            <a:r>
              <a:rPr lang="de-AT" smtClean="0"/>
              <a:t>Dritte Ebene</a:t>
            </a:r>
          </a:p>
          <a:p>
            <a:pPr lvl="3" eaLnBrk="1" latinLnBrk="0" hangingPunct="1"/>
            <a:r>
              <a:rPr lang="de-AT" smtClean="0"/>
              <a:t>Vierte Ebene</a:t>
            </a:r>
          </a:p>
          <a:p>
            <a:pPr lvl="4" eaLnBrk="1" latinLnBrk="0" hangingPunct="1"/>
            <a:r>
              <a:rPr lang="de-AT" smtClean="0"/>
              <a:t>Fünfte Ebene</a:t>
            </a:r>
            <a:endParaRPr kumimoji="0" lang="en-US"/>
          </a:p>
        </p:txBody>
      </p:sp>
      <p:sp>
        <p:nvSpPr>
          <p:cNvPr id="4" name="Datumsplatzhalter 3"/>
          <p:cNvSpPr>
            <a:spLocks noGrp="1"/>
          </p:cNvSpPr>
          <p:nvPr>
            <p:ph type="dt" sz="half" idx="10"/>
          </p:nvPr>
        </p:nvSpPr>
        <p:spPr>
          <a:xfrm>
            <a:off x="6553200" y="6248402"/>
            <a:ext cx="2209800" cy="365125"/>
          </a:xfrm>
        </p:spPr>
        <p:txBody>
          <a:bodyPr/>
          <a:lstStyle/>
          <a:p>
            <a:pPr eaLnBrk="1" latinLnBrk="0" hangingPunct="1"/>
            <a:fld id="{CEB443D8-A611-FB4D-B80C-75A0378CF8C5}" type="datetime1">
              <a:rPr lang="de-AT" smtClean="0"/>
              <a:t>04.09.16</a:t>
            </a:fld>
            <a:endParaRPr lang="en-US" dirty="0"/>
          </a:p>
        </p:txBody>
      </p:sp>
      <p:sp>
        <p:nvSpPr>
          <p:cNvPr id="5" name="Fußzeilenplatzhalter 4"/>
          <p:cNvSpPr>
            <a:spLocks noGrp="1"/>
          </p:cNvSpPr>
          <p:nvPr>
            <p:ph type="ftr" sz="quarter" idx="11"/>
          </p:nvPr>
        </p:nvSpPr>
        <p:spPr>
          <a:xfrm>
            <a:off x="457201" y="6248207"/>
            <a:ext cx="5573483" cy="365125"/>
          </a:xfrm>
        </p:spPr>
        <p:txBody>
          <a:bodyPr/>
          <a:lstStyle/>
          <a:p>
            <a:r>
              <a:rPr kumimoji="0" lang="en-US" smtClean="0"/>
              <a:t>www.matthiasscharer.com</a:t>
            </a:r>
            <a:endParaRPr kumimoji="0" lang="en-US" dirty="0"/>
          </a:p>
        </p:txBody>
      </p:sp>
      <p:sp>
        <p:nvSpPr>
          <p:cNvPr id="7" name="Rechtec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htec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ec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5989638" y="144462"/>
            <a:ext cx="533400" cy="244476"/>
          </a:xfrm>
        </p:spPr>
        <p:txBody>
          <a:bodyPr/>
          <a:lstStyle/>
          <a:p>
            <a:pPr eaLnBrk="1" latinLnBrk="0" hangingPunct="1"/>
            <a:fld id="{F0C94032-CD4C-4C25-B0C2-CEC720522D92}" type="slidenum">
              <a:rPr kumimoji="0" lang="en-US" smtClean="0"/>
              <a:pPr eaLnBrk="1" latinLnBrk="0" hangingPunct="1"/>
              <a:t>‹Nr.›</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kumimoji="0" lang="de-AT" smtClean="0"/>
              <a:t>Mastertitelformat bearbeiten</a:t>
            </a:r>
            <a:endParaRPr kumimoji="0" lang="en-US"/>
          </a:p>
        </p:txBody>
      </p:sp>
      <p:sp>
        <p:nvSpPr>
          <p:cNvPr id="4" name="Datumsplatzhalter 3"/>
          <p:cNvSpPr>
            <a:spLocks noGrp="1"/>
          </p:cNvSpPr>
          <p:nvPr>
            <p:ph type="dt" sz="half" idx="10"/>
          </p:nvPr>
        </p:nvSpPr>
        <p:spPr/>
        <p:txBody>
          <a:bodyPr/>
          <a:lstStyle/>
          <a:p>
            <a:pPr eaLnBrk="1" latinLnBrk="0" hangingPunct="1"/>
            <a:fld id="{0725C09C-2DBE-B54F-83D5-866D143C66C4}" type="datetime1">
              <a:rPr lang="de-AT" smtClean="0"/>
              <a:t>04.09.16</a:t>
            </a:fld>
            <a:endParaRPr lang="en-US" dirty="0"/>
          </a:p>
        </p:txBody>
      </p:sp>
      <p:sp>
        <p:nvSpPr>
          <p:cNvPr id="5" name="Fußzeilenplatzhalter 4"/>
          <p:cNvSpPr>
            <a:spLocks noGrp="1"/>
          </p:cNvSpPr>
          <p:nvPr>
            <p:ph type="ftr" sz="quarter" idx="11"/>
          </p:nvPr>
        </p:nvSpPr>
        <p:spPr/>
        <p:txBody>
          <a:bodyPr/>
          <a:lstStyle/>
          <a:p>
            <a:r>
              <a:rPr kumimoji="0" lang="en-US" smtClean="0"/>
              <a:t>www.matthiasscharer.com</a:t>
            </a:r>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dirty="0">
              <a:solidFill>
                <a:srgbClr val="FFFFFF"/>
              </a:solidFill>
            </a:endParaRPr>
          </a:p>
        </p:txBody>
      </p:sp>
      <p:sp>
        <p:nvSpPr>
          <p:cNvPr id="8" name="Inhaltsplatzhalter 7"/>
          <p:cNvSpPr>
            <a:spLocks noGrp="1"/>
          </p:cNvSpPr>
          <p:nvPr>
            <p:ph sz="quarter" idx="1"/>
          </p:nvPr>
        </p:nvSpPr>
        <p:spPr>
          <a:xfrm>
            <a:off x="612648" y="1600200"/>
            <a:ext cx="8153400" cy="4495800"/>
          </a:xfrm>
        </p:spPr>
        <p:txBody>
          <a:bodyPr/>
          <a:lstStyle/>
          <a:p>
            <a:pPr lvl="0" eaLnBrk="1" latinLnBrk="0" hangingPunct="1"/>
            <a:r>
              <a:rPr lang="de-AT" smtClean="0"/>
              <a:t>Mastertextformat bearbeiten</a:t>
            </a:r>
          </a:p>
          <a:p>
            <a:pPr lvl="1" eaLnBrk="1" latinLnBrk="0" hangingPunct="1"/>
            <a:r>
              <a:rPr lang="de-AT" smtClean="0"/>
              <a:t>Zweite Ebene</a:t>
            </a:r>
          </a:p>
          <a:p>
            <a:pPr lvl="2" eaLnBrk="1" latinLnBrk="0" hangingPunct="1"/>
            <a:r>
              <a:rPr lang="de-AT" smtClean="0"/>
              <a:t>Dritte Ebene</a:t>
            </a:r>
          </a:p>
          <a:p>
            <a:pPr lvl="3" eaLnBrk="1" latinLnBrk="0" hangingPunct="1"/>
            <a:r>
              <a:rPr lang="de-AT" smtClean="0"/>
              <a:t>Vierte Ebene</a:t>
            </a:r>
          </a:p>
          <a:p>
            <a:pPr lvl="4" eaLnBrk="1" latinLnBrk="0" hangingPunct="1"/>
            <a:r>
              <a:rPr lang="de-AT" smtClean="0"/>
              <a:t>Fünfte Ebene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3">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AT" smtClean="0"/>
              <a:t>Mastertextformat bearbeiten</a:t>
            </a:r>
          </a:p>
        </p:txBody>
      </p:sp>
      <p:sp>
        <p:nvSpPr>
          <p:cNvPr id="7" name="Rechtec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de-AT" smtClean="0"/>
              <a:t>Mastertitelformat bearbeiten</a:t>
            </a:r>
            <a:endParaRPr kumimoji="0" lang="en-US"/>
          </a:p>
        </p:txBody>
      </p:sp>
      <p:sp>
        <p:nvSpPr>
          <p:cNvPr id="12" name="Datumsplatzhalter 11"/>
          <p:cNvSpPr>
            <a:spLocks noGrp="1"/>
          </p:cNvSpPr>
          <p:nvPr>
            <p:ph type="dt" sz="half" idx="10"/>
          </p:nvPr>
        </p:nvSpPr>
        <p:spPr/>
        <p:txBody>
          <a:bodyPr/>
          <a:lstStyle/>
          <a:p>
            <a:pPr eaLnBrk="1" latinLnBrk="0" hangingPunct="1"/>
            <a:fld id="{FB160A14-12C9-FA40-A377-310C78EA3750}" type="datetime1">
              <a:rPr lang="de-AT" smtClean="0"/>
              <a:t>04.09.16</a:t>
            </a:fld>
            <a:endParaRPr lang="en-US"/>
          </a:p>
        </p:txBody>
      </p:sp>
      <p:sp>
        <p:nvSpPr>
          <p:cNvPr id="13" name="Foliennummernplatzhalt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‹Nr.›</a:t>
            </a:fld>
            <a:endParaRPr kumimoji="0" lang="en-US" sz="2400" dirty="0">
              <a:solidFill>
                <a:srgbClr val="FFFFFF"/>
              </a:solidFill>
            </a:endParaRPr>
          </a:p>
        </p:txBody>
      </p:sp>
      <p:sp>
        <p:nvSpPr>
          <p:cNvPr id="14" name="Fußzeilenplatzhalter 13"/>
          <p:cNvSpPr>
            <a:spLocks noGrp="1"/>
          </p:cNvSpPr>
          <p:nvPr>
            <p:ph type="ftr" sz="quarter" idx="12"/>
          </p:nvPr>
        </p:nvSpPr>
        <p:spPr/>
        <p:txBody>
          <a:bodyPr/>
          <a:lstStyle/>
          <a:p>
            <a:r>
              <a:rPr kumimoji="0" lang="en-US" smtClean="0"/>
              <a:t>www.matthiasscharer.com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AT" smtClean="0"/>
              <a:t>Mastertitelformat bearbeiten</a:t>
            </a:r>
            <a:endParaRPr kumimoji="0" lang="en-US"/>
          </a:p>
        </p:txBody>
      </p:sp>
      <p:sp>
        <p:nvSpPr>
          <p:cNvPr id="9" name="Inhaltsplatzhalter 8"/>
          <p:cNvSpPr>
            <a:spLocks noGrp="1"/>
          </p:cNvSpPr>
          <p:nvPr>
            <p:ph sz="quarter" idx="1"/>
          </p:nvPr>
        </p:nvSpPr>
        <p:spPr>
          <a:xfrm>
            <a:off x="609600" y="1589567"/>
            <a:ext cx="3886200" cy="4572000"/>
          </a:xfrm>
        </p:spPr>
        <p:txBody>
          <a:bodyPr/>
          <a:lstStyle/>
          <a:p>
            <a:pPr lvl="0" eaLnBrk="1" latinLnBrk="0" hangingPunct="1"/>
            <a:r>
              <a:rPr lang="de-AT" smtClean="0"/>
              <a:t>Mastertextformat bearbeiten</a:t>
            </a:r>
          </a:p>
          <a:p>
            <a:pPr lvl="1" eaLnBrk="1" latinLnBrk="0" hangingPunct="1"/>
            <a:r>
              <a:rPr lang="de-AT" smtClean="0"/>
              <a:t>Zweite Ebene</a:t>
            </a:r>
          </a:p>
          <a:p>
            <a:pPr lvl="2" eaLnBrk="1" latinLnBrk="0" hangingPunct="1"/>
            <a:r>
              <a:rPr lang="de-AT" smtClean="0"/>
              <a:t>Dritte Ebene</a:t>
            </a:r>
          </a:p>
          <a:p>
            <a:pPr lvl="3" eaLnBrk="1" latinLnBrk="0" hangingPunct="1"/>
            <a:r>
              <a:rPr lang="de-AT" smtClean="0"/>
              <a:t>Vierte Ebene</a:t>
            </a:r>
          </a:p>
          <a:p>
            <a:pPr lvl="4" eaLnBrk="1" latinLnBrk="0" hangingPunct="1"/>
            <a:r>
              <a:rPr lang="de-AT" smtClean="0"/>
              <a:t>Fünfte Ebene</a:t>
            </a:r>
            <a:endParaRPr kumimoji="0" lang="en-US"/>
          </a:p>
        </p:txBody>
      </p:sp>
      <p:sp>
        <p:nvSpPr>
          <p:cNvPr id="11" name="Inhaltsplatzhalter 10"/>
          <p:cNvSpPr>
            <a:spLocks noGrp="1"/>
          </p:cNvSpPr>
          <p:nvPr>
            <p:ph sz="quarter" idx="2"/>
          </p:nvPr>
        </p:nvSpPr>
        <p:spPr>
          <a:xfrm>
            <a:off x="4844901" y="1589567"/>
            <a:ext cx="3886200" cy="4572000"/>
          </a:xfrm>
        </p:spPr>
        <p:txBody>
          <a:bodyPr/>
          <a:lstStyle/>
          <a:p>
            <a:pPr lvl="0" eaLnBrk="1" latinLnBrk="0" hangingPunct="1"/>
            <a:r>
              <a:rPr lang="de-AT" smtClean="0"/>
              <a:t>Mastertextformat bearbeiten</a:t>
            </a:r>
          </a:p>
          <a:p>
            <a:pPr lvl="1" eaLnBrk="1" latinLnBrk="0" hangingPunct="1"/>
            <a:r>
              <a:rPr lang="de-AT" smtClean="0"/>
              <a:t>Zweite Ebene</a:t>
            </a:r>
          </a:p>
          <a:p>
            <a:pPr lvl="2" eaLnBrk="1" latinLnBrk="0" hangingPunct="1"/>
            <a:r>
              <a:rPr lang="de-AT" smtClean="0"/>
              <a:t>Dritte Ebene</a:t>
            </a:r>
          </a:p>
          <a:p>
            <a:pPr lvl="3" eaLnBrk="1" latinLnBrk="0" hangingPunct="1"/>
            <a:r>
              <a:rPr lang="de-AT" smtClean="0"/>
              <a:t>Vierte Ebene</a:t>
            </a:r>
          </a:p>
          <a:p>
            <a:pPr lvl="4" eaLnBrk="1" latinLnBrk="0" hangingPunct="1"/>
            <a:r>
              <a:rPr lang="de-AT" smtClean="0"/>
              <a:t>Fünfte Ebene</a:t>
            </a:r>
            <a:endParaRPr kumimoji="0" lang="en-US"/>
          </a:p>
        </p:txBody>
      </p:sp>
      <p:sp>
        <p:nvSpPr>
          <p:cNvPr id="8" name="Datumsplatzhalter 7"/>
          <p:cNvSpPr>
            <a:spLocks noGrp="1"/>
          </p:cNvSpPr>
          <p:nvPr>
            <p:ph type="dt" sz="half" idx="15"/>
          </p:nvPr>
        </p:nvSpPr>
        <p:spPr/>
        <p:txBody>
          <a:bodyPr rtlCol="0"/>
          <a:lstStyle/>
          <a:p>
            <a:pPr eaLnBrk="1" latinLnBrk="0" hangingPunct="1"/>
            <a:fld id="{2B893448-B382-4549-8AC8-18752558E031}" type="datetime1">
              <a:rPr lang="de-AT" smtClean="0"/>
              <a:t>04.09.16</a:t>
            </a:fld>
            <a:endParaRPr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2" name="Fußzeilenplatzhalter 11"/>
          <p:cNvSpPr>
            <a:spLocks noGrp="1"/>
          </p:cNvSpPr>
          <p:nvPr>
            <p:ph type="ftr" sz="quarter" idx="17"/>
          </p:nvPr>
        </p:nvSpPr>
        <p:spPr/>
        <p:txBody>
          <a:bodyPr rtlCol="0"/>
          <a:lstStyle/>
          <a:p>
            <a:r>
              <a:rPr kumimoji="0" lang="en-US" smtClean="0"/>
              <a:t>www.matthiasscharer.com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nchor="ctr"/>
          <a:lstStyle>
            <a:lvl1pPr>
              <a:defRPr/>
            </a:lvl1pPr>
          </a:lstStyle>
          <a:p>
            <a:r>
              <a:rPr kumimoji="0" lang="de-AT" smtClean="0"/>
              <a:t>Mastertitelformat bearbeiten</a:t>
            </a:r>
            <a:endParaRPr kumimoji="0" lang="en-US"/>
          </a:p>
        </p:txBody>
      </p:sp>
      <p:sp>
        <p:nvSpPr>
          <p:cNvPr id="11" name="Inhaltsplatzhalter 10"/>
          <p:cNvSpPr>
            <a:spLocks noGrp="1"/>
          </p:cNvSpPr>
          <p:nvPr>
            <p:ph sz="quarter" idx="2"/>
          </p:nvPr>
        </p:nvSpPr>
        <p:spPr>
          <a:xfrm>
            <a:off x="609600" y="2438400"/>
            <a:ext cx="3886200" cy="3581400"/>
          </a:xfrm>
        </p:spPr>
        <p:txBody>
          <a:bodyPr/>
          <a:lstStyle/>
          <a:p>
            <a:pPr lvl="0" eaLnBrk="1" latinLnBrk="0" hangingPunct="1"/>
            <a:r>
              <a:rPr lang="de-AT" smtClean="0"/>
              <a:t>Mastertextformat bearbeiten</a:t>
            </a:r>
          </a:p>
          <a:p>
            <a:pPr lvl="1" eaLnBrk="1" latinLnBrk="0" hangingPunct="1"/>
            <a:r>
              <a:rPr lang="de-AT" smtClean="0"/>
              <a:t>Zweite Ebene</a:t>
            </a:r>
          </a:p>
          <a:p>
            <a:pPr lvl="2" eaLnBrk="1" latinLnBrk="0" hangingPunct="1"/>
            <a:r>
              <a:rPr lang="de-AT" smtClean="0"/>
              <a:t>Dritte Ebene</a:t>
            </a:r>
          </a:p>
          <a:p>
            <a:pPr lvl="3" eaLnBrk="1" latinLnBrk="0" hangingPunct="1"/>
            <a:r>
              <a:rPr lang="de-AT" smtClean="0"/>
              <a:t>Vierte Ebene</a:t>
            </a:r>
          </a:p>
          <a:p>
            <a:pPr lvl="4" eaLnBrk="1" latinLnBrk="0" hangingPunct="1"/>
            <a:r>
              <a:rPr lang="de-AT" smtClean="0"/>
              <a:t>Fünfte Ebene</a:t>
            </a:r>
            <a:endParaRPr kumimoji="0" lang="en-US"/>
          </a:p>
        </p:txBody>
      </p:sp>
      <p:sp>
        <p:nvSpPr>
          <p:cNvPr id="13" name="Inhaltsplatzhalter 12"/>
          <p:cNvSpPr>
            <a:spLocks noGrp="1"/>
          </p:cNvSpPr>
          <p:nvPr>
            <p:ph sz="quarter" idx="4"/>
          </p:nvPr>
        </p:nvSpPr>
        <p:spPr>
          <a:xfrm>
            <a:off x="4800600" y="2438400"/>
            <a:ext cx="3886200" cy="3581400"/>
          </a:xfrm>
        </p:spPr>
        <p:txBody>
          <a:bodyPr/>
          <a:lstStyle/>
          <a:p>
            <a:pPr lvl="0" eaLnBrk="1" latinLnBrk="0" hangingPunct="1"/>
            <a:r>
              <a:rPr lang="de-AT" smtClean="0"/>
              <a:t>Mastertextformat bearbeiten</a:t>
            </a:r>
          </a:p>
          <a:p>
            <a:pPr lvl="1" eaLnBrk="1" latinLnBrk="0" hangingPunct="1"/>
            <a:r>
              <a:rPr lang="de-AT" smtClean="0"/>
              <a:t>Zweite Ebene</a:t>
            </a:r>
          </a:p>
          <a:p>
            <a:pPr lvl="2" eaLnBrk="1" latinLnBrk="0" hangingPunct="1"/>
            <a:r>
              <a:rPr lang="de-AT" smtClean="0"/>
              <a:t>Dritte Ebene</a:t>
            </a:r>
          </a:p>
          <a:p>
            <a:pPr lvl="3" eaLnBrk="1" latinLnBrk="0" hangingPunct="1"/>
            <a:r>
              <a:rPr lang="de-AT" smtClean="0"/>
              <a:t>Vierte Ebene</a:t>
            </a:r>
          </a:p>
          <a:p>
            <a:pPr lvl="4" eaLnBrk="1" latinLnBrk="0" hangingPunct="1"/>
            <a:r>
              <a:rPr lang="de-AT" smtClean="0"/>
              <a:t>Fünfte Ebene</a:t>
            </a:r>
            <a:endParaRPr kumimoji="0" lang="en-US"/>
          </a:p>
        </p:txBody>
      </p:sp>
      <p:sp>
        <p:nvSpPr>
          <p:cNvPr id="10" name="Datumsplatzhalter 9"/>
          <p:cNvSpPr>
            <a:spLocks noGrp="1"/>
          </p:cNvSpPr>
          <p:nvPr>
            <p:ph type="dt" sz="half" idx="15"/>
          </p:nvPr>
        </p:nvSpPr>
        <p:spPr/>
        <p:txBody>
          <a:bodyPr rtlCol="0"/>
          <a:lstStyle/>
          <a:p>
            <a:pPr eaLnBrk="1" latinLnBrk="0" hangingPunct="1"/>
            <a:fld id="{17C7A421-AE62-5B40-85BF-6FFA465C57AE}" type="datetime1">
              <a:rPr lang="de-AT" smtClean="0"/>
              <a:t>04.09.16</a:t>
            </a:fld>
            <a:endParaRPr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4" name="Fußzeilenplatzhalter 13"/>
          <p:cNvSpPr>
            <a:spLocks noGrp="1"/>
          </p:cNvSpPr>
          <p:nvPr>
            <p:ph type="ftr" sz="quarter" idx="17"/>
          </p:nvPr>
        </p:nvSpPr>
        <p:spPr/>
        <p:txBody>
          <a:bodyPr rtlCol="0"/>
          <a:lstStyle/>
          <a:p>
            <a:r>
              <a:rPr kumimoji="0" lang="en-US" smtClean="0"/>
              <a:t>www.matthiasscharer.com</a:t>
            </a:r>
            <a:endParaRPr kumimoji="0" lang="en-US"/>
          </a:p>
        </p:txBody>
      </p:sp>
      <p:sp>
        <p:nvSpPr>
          <p:cNvPr id="16" name="Textplatzhalt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de-AT" smtClean="0"/>
              <a:t>Mastertextformat bearbeiten</a:t>
            </a:r>
          </a:p>
        </p:txBody>
      </p:sp>
      <p:sp>
        <p:nvSpPr>
          <p:cNvPr id="15" name="Textplatzhalt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de-AT" smtClean="0"/>
              <a:t>Mastertextformat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AT" smtClean="0"/>
              <a:t>Mastertitelformat bearbeiten</a:t>
            </a:r>
            <a:endParaRPr kumimoji="0" lang="en-US"/>
          </a:p>
        </p:txBody>
      </p:sp>
      <p:sp>
        <p:nvSpPr>
          <p:cNvPr id="3" name="Datumsplatzhalter 2"/>
          <p:cNvSpPr>
            <a:spLocks noGrp="1"/>
          </p:cNvSpPr>
          <p:nvPr>
            <p:ph type="dt" sz="half" idx="10"/>
          </p:nvPr>
        </p:nvSpPr>
        <p:spPr/>
        <p:txBody>
          <a:bodyPr/>
          <a:lstStyle/>
          <a:p>
            <a:pPr eaLnBrk="1" latinLnBrk="0" hangingPunct="1"/>
            <a:fld id="{9A562B24-9DD6-904A-9E7D-25909E142E36}" type="datetime1">
              <a:rPr lang="de-AT" smtClean="0"/>
              <a:t>04.09.16</a:t>
            </a:fld>
            <a:endParaRPr lang="en-US"/>
          </a:p>
        </p:txBody>
      </p:sp>
      <p:sp>
        <p:nvSpPr>
          <p:cNvPr id="4" name="Fußzeilenplatzhalter 3"/>
          <p:cNvSpPr>
            <a:spLocks noGrp="1"/>
          </p:cNvSpPr>
          <p:nvPr>
            <p:ph type="ftr" sz="quarter" idx="11"/>
          </p:nvPr>
        </p:nvSpPr>
        <p:spPr/>
        <p:txBody>
          <a:bodyPr/>
          <a:lstStyle/>
          <a:p>
            <a:r>
              <a:rPr kumimoji="0" lang="en-US" smtClean="0"/>
              <a:t>www.matthiasscharer.com</a:t>
            </a:r>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eaLnBrk="1" latinLnBrk="0" hangingPunct="1"/>
            <a:fld id="{F5EBE1FF-5073-714F-ACBD-3D8C539DB2E8}" type="datetime1">
              <a:rPr lang="de-AT" smtClean="0"/>
              <a:t>04.09.16</a:t>
            </a:fld>
            <a:endParaRPr lang="en-US"/>
          </a:p>
        </p:txBody>
      </p:sp>
      <p:sp>
        <p:nvSpPr>
          <p:cNvPr id="3" name="Fußzeilenplatzhalter 2"/>
          <p:cNvSpPr>
            <a:spLocks noGrp="1"/>
          </p:cNvSpPr>
          <p:nvPr>
            <p:ph type="ftr" sz="quarter" idx="11"/>
          </p:nvPr>
        </p:nvSpPr>
        <p:spPr/>
        <p:txBody>
          <a:bodyPr/>
          <a:lstStyle/>
          <a:p>
            <a:r>
              <a:rPr kumimoji="0" lang="en-US" smtClean="0"/>
              <a:t>www.matthiasscharer.com</a:t>
            </a:r>
            <a:endParaRPr kumimoji="0" lang="en-US" dirty="0"/>
          </a:p>
        </p:txBody>
      </p:sp>
      <p:sp>
        <p:nvSpPr>
          <p:cNvPr id="4" name="Foliennummernplatzhalter 3"/>
          <p:cNvSpPr>
            <a:spLocks noGrp="1"/>
          </p:cNvSpPr>
          <p:nvPr>
            <p:ph type="sldNum" sz="quarter" idx="12"/>
          </p:nvPr>
        </p:nvSpPr>
        <p:spPr>
          <a:xfrm>
            <a:off x="0" y="6248400"/>
            <a:ext cx="533400" cy="38100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nchor="ctr"/>
          <a:lstStyle>
            <a:lvl1pPr algn="l">
              <a:buNone/>
              <a:defRPr sz="4400" b="0"/>
            </a:lvl1pPr>
          </a:lstStyle>
          <a:p>
            <a:r>
              <a:rPr kumimoji="0" lang="de-AT" smtClean="0"/>
              <a:t>Mastertitelformat bearbeiten</a:t>
            </a:r>
            <a:endParaRPr kumimoji="0" lang="en-US"/>
          </a:p>
        </p:txBody>
      </p:sp>
      <p:sp>
        <p:nvSpPr>
          <p:cNvPr id="5" name="Datumsplatzhalter 4"/>
          <p:cNvSpPr>
            <a:spLocks noGrp="1"/>
          </p:cNvSpPr>
          <p:nvPr>
            <p:ph type="dt" sz="half" idx="10"/>
          </p:nvPr>
        </p:nvSpPr>
        <p:spPr/>
        <p:txBody>
          <a:bodyPr/>
          <a:lstStyle/>
          <a:p>
            <a:pPr eaLnBrk="1" latinLnBrk="0" hangingPunct="1"/>
            <a:fld id="{0C40B224-65EE-1945-AF51-B3BDC20C7A19}" type="datetime1">
              <a:rPr lang="de-AT" smtClean="0"/>
              <a:t>04.09.16</a:t>
            </a:fld>
            <a:endParaRPr lang="en-US"/>
          </a:p>
        </p:txBody>
      </p:sp>
      <p:sp>
        <p:nvSpPr>
          <p:cNvPr id="6" name="Fußzeilenplatzhalter 5"/>
          <p:cNvSpPr>
            <a:spLocks noGrp="1"/>
          </p:cNvSpPr>
          <p:nvPr>
            <p:ph type="ftr" sz="quarter" idx="11"/>
          </p:nvPr>
        </p:nvSpPr>
        <p:spPr/>
        <p:txBody>
          <a:bodyPr/>
          <a:lstStyle/>
          <a:p>
            <a:r>
              <a:rPr kumimoji="0" lang="en-US" smtClean="0"/>
              <a:t>www.matthiasscharer.com</a:t>
            </a:r>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dirty="0">
              <a:solidFill>
                <a:srgbClr val="FFFFFF"/>
              </a:solidFill>
            </a:endParaRPr>
          </a:p>
        </p:txBody>
      </p:sp>
      <p:sp>
        <p:nvSpPr>
          <p:cNvPr id="3" name="Textplatzhalt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de-AT" smtClean="0"/>
              <a:t>Mastertextformat bearbeiten</a:t>
            </a:r>
          </a:p>
        </p:txBody>
      </p:sp>
      <p:sp>
        <p:nvSpPr>
          <p:cNvPr id="9" name="Inhaltsplatzhalter 8"/>
          <p:cNvSpPr>
            <a:spLocks noGrp="1"/>
          </p:cNvSpPr>
          <p:nvPr>
            <p:ph sz="quarter" idx="1"/>
          </p:nvPr>
        </p:nvSpPr>
        <p:spPr>
          <a:xfrm>
            <a:off x="2362200" y="1752600"/>
            <a:ext cx="6400800" cy="4419600"/>
          </a:xfrm>
        </p:spPr>
        <p:txBody>
          <a:bodyPr/>
          <a:lstStyle/>
          <a:p>
            <a:pPr lvl="0" eaLnBrk="1" latinLnBrk="0" hangingPunct="1"/>
            <a:r>
              <a:rPr lang="de-AT" smtClean="0"/>
              <a:t>Mastertextformat bearbeiten</a:t>
            </a:r>
          </a:p>
          <a:p>
            <a:pPr lvl="1" eaLnBrk="1" latinLnBrk="0" hangingPunct="1"/>
            <a:r>
              <a:rPr lang="de-AT" smtClean="0"/>
              <a:t>Zweite Ebene</a:t>
            </a:r>
          </a:p>
          <a:p>
            <a:pPr lvl="2" eaLnBrk="1" latinLnBrk="0" hangingPunct="1"/>
            <a:r>
              <a:rPr lang="de-AT" smtClean="0"/>
              <a:t>Dritte Ebene</a:t>
            </a:r>
          </a:p>
          <a:p>
            <a:pPr lvl="3" eaLnBrk="1" latinLnBrk="0" hangingPunct="1"/>
            <a:r>
              <a:rPr lang="de-AT" smtClean="0"/>
              <a:t>Vierte Ebene</a:t>
            </a:r>
          </a:p>
          <a:p>
            <a:pPr lvl="4" eaLnBrk="1" latinLnBrk="0" hangingPunct="1"/>
            <a:r>
              <a:rPr lang="de-AT" smtClean="0"/>
              <a:t>Fünfte Ebene</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AT" smtClean="0"/>
              <a:t>Mastertextformat bearbeiten</a:t>
            </a:r>
          </a:p>
        </p:txBody>
      </p:sp>
      <p:sp>
        <p:nvSpPr>
          <p:cNvPr id="8" name="Rechtec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de-AT" smtClean="0"/>
              <a:t>Mastertitelformat bearbeiten</a:t>
            </a:r>
            <a:endParaRPr kumimoji="0" lang="en-US"/>
          </a:p>
        </p:txBody>
      </p:sp>
      <p:sp>
        <p:nvSpPr>
          <p:cNvPr id="11" name="Rechtec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umsplatzhalter 11"/>
          <p:cNvSpPr>
            <a:spLocks noGrp="1"/>
          </p:cNvSpPr>
          <p:nvPr>
            <p:ph type="dt" sz="half" idx="10"/>
          </p:nvPr>
        </p:nvSpPr>
        <p:spPr>
          <a:xfrm>
            <a:off x="6248400" y="6248400"/>
            <a:ext cx="2667000" cy="365125"/>
          </a:xfrm>
        </p:spPr>
        <p:txBody>
          <a:bodyPr rtlCol="0"/>
          <a:lstStyle/>
          <a:p>
            <a:pPr eaLnBrk="1" latinLnBrk="0" hangingPunct="1"/>
            <a:fld id="{28BA8917-2E94-B948-B6B0-B5C9DB2C5A1B}" type="datetime1">
              <a:rPr lang="de-AT" smtClean="0"/>
              <a:t>04.09.16</a:t>
            </a:fld>
            <a:endParaRPr lang="en-US"/>
          </a:p>
        </p:txBody>
      </p:sp>
      <p:sp>
        <p:nvSpPr>
          <p:cNvPr id="13" name="Foliennummernplatzhalt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‹Nr.›</a:t>
            </a:fld>
            <a:endParaRPr kumimoji="0" lang="en-US" sz="2800" dirty="0"/>
          </a:p>
        </p:txBody>
      </p:sp>
      <p:sp>
        <p:nvSpPr>
          <p:cNvPr id="14" name="Fußzeilenplatzhalter 13"/>
          <p:cNvSpPr>
            <a:spLocks noGrp="1"/>
          </p:cNvSpPr>
          <p:nvPr>
            <p:ph type="ftr" sz="quarter" idx="12"/>
          </p:nvPr>
        </p:nvSpPr>
        <p:spPr>
          <a:xfrm>
            <a:off x="1600200" y="6248206"/>
            <a:ext cx="4572000" cy="365125"/>
          </a:xfrm>
        </p:spPr>
        <p:txBody>
          <a:bodyPr rtlCol="0"/>
          <a:lstStyle/>
          <a:p>
            <a:r>
              <a:rPr kumimoji="0" lang="en-US" smtClean="0"/>
              <a:t>www.matthiasscharer.com</a:t>
            </a:r>
            <a:endParaRPr kumimoji="0" lang="en-US" dirty="0"/>
          </a:p>
        </p:txBody>
      </p:sp>
      <p:sp>
        <p:nvSpPr>
          <p:cNvPr id="3" name="Bildplatzhalt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de-AT" smtClean="0"/>
              <a:t>Bild auf Platzhalter ziehen oder durch Klicken auf Symbol hinzufügen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609600" y="228600"/>
            <a:ext cx="8153400" cy="990600"/>
          </a:xfrm>
          <a:prstGeom prst="rect">
            <a:avLst/>
          </a:prstGeom>
        </p:spPr>
        <p:txBody>
          <a:bodyPr vert="horz" anchor="ctr">
            <a:normAutofit/>
          </a:bodyPr>
          <a:lstStyle/>
          <a:p>
            <a:r>
              <a:rPr kumimoji="0" lang="de-AT" smtClean="0"/>
              <a:t>Mastertitelformat bearbeiten</a:t>
            </a:r>
            <a:endParaRPr kumimoji="0" lang="en-US"/>
          </a:p>
        </p:txBody>
      </p:sp>
      <p:sp>
        <p:nvSpPr>
          <p:cNvPr id="13" name="Textplatzhalt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de-AT" smtClean="0"/>
              <a:t>Mastertextformat bearbeiten</a:t>
            </a:r>
          </a:p>
          <a:p>
            <a:pPr lvl="1" eaLnBrk="1" latinLnBrk="0" hangingPunct="1"/>
            <a:r>
              <a:rPr kumimoji="0" lang="de-AT" smtClean="0"/>
              <a:t>Zweite Ebene</a:t>
            </a:r>
          </a:p>
          <a:p>
            <a:pPr lvl="2" eaLnBrk="1" latinLnBrk="0" hangingPunct="1"/>
            <a:r>
              <a:rPr kumimoji="0" lang="de-AT" smtClean="0"/>
              <a:t>Dritte Ebene</a:t>
            </a:r>
          </a:p>
          <a:p>
            <a:pPr lvl="3" eaLnBrk="1" latinLnBrk="0" hangingPunct="1"/>
            <a:r>
              <a:rPr kumimoji="0" lang="de-AT" smtClean="0"/>
              <a:t>Vierte Ebene</a:t>
            </a:r>
          </a:p>
          <a:p>
            <a:pPr lvl="4" eaLnBrk="1" latinLnBrk="0" hangingPunct="1"/>
            <a:r>
              <a:rPr kumimoji="0" lang="de-AT" smtClean="0"/>
              <a:t>Fünfte Ebene</a:t>
            </a:r>
            <a:endParaRPr kumimoji="0" lang="en-US"/>
          </a:p>
        </p:txBody>
      </p:sp>
      <p:sp>
        <p:nvSpPr>
          <p:cNvPr id="14" name="Datumsplatzhalt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B2C1DAC0-2FCD-8146-A954-071E95621888}" type="datetime1">
              <a:rPr lang="de-AT" smtClean="0"/>
              <a:t>04.09.16</a:t>
            </a:fld>
            <a:endParaRPr lang="en-US" sz="1400" dirty="0">
              <a:solidFill>
                <a:schemeClr val="tx2"/>
              </a:solidFill>
            </a:endParaRPr>
          </a:p>
        </p:txBody>
      </p:sp>
      <p:sp>
        <p:nvSpPr>
          <p:cNvPr id="3" name="Fußzeilenplatzhalt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r>
              <a:rPr kumimoji="0" lang="en-US" sz="1400" smtClean="0">
                <a:solidFill>
                  <a:schemeClr val="tx2"/>
                </a:solidFill>
              </a:rPr>
              <a:t>www.matthiasscharer.com</a:t>
            </a:r>
            <a:endParaRPr kumimoji="0" lang="en-US" sz="1400" dirty="0">
              <a:solidFill>
                <a:schemeClr val="tx2"/>
              </a:solidFill>
            </a:endParaRPr>
          </a:p>
        </p:txBody>
      </p:sp>
      <p:sp>
        <p:nvSpPr>
          <p:cNvPr id="7" name="Rechtec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‹Nr.›</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62200" y="3584940"/>
            <a:ext cx="6477000" cy="2282460"/>
          </a:xfrm>
        </p:spPr>
        <p:txBody>
          <a:bodyPr>
            <a:normAutofit/>
          </a:bodyPr>
          <a:lstStyle/>
          <a:p>
            <a:r>
              <a:rPr lang="de-AT" b="1" dirty="0"/>
              <a:t>Auf dem Weg zu einer </a:t>
            </a:r>
            <a:r>
              <a:rPr lang="de-AT" b="1" dirty="0" smtClean="0"/>
              <a:t>PLURALEN</a:t>
            </a:r>
            <a:r>
              <a:rPr lang="de-AT" b="1" dirty="0" smtClean="0"/>
              <a:t> </a:t>
            </a:r>
            <a:r>
              <a:rPr lang="de-AT" b="1" dirty="0"/>
              <a:t>religiösen Identität? </a:t>
            </a:r>
            <a:endParaRPr lang="de-DE" dirty="0"/>
          </a:p>
        </p:txBody>
      </p:sp>
      <p:sp>
        <p:nvSpPr>
          <p:cNvPr id="3" name="Untertitel 2"/>
          <p:cNvSpPr>
            <a:spLocks noGrp="1"/>
          </p:cNvSpPr>
          <p:nvPr>
            <p:ph type="subTitle" idx="1"/>
          </p:nvPr>
        </p:nvSpPr>
        <p:spPr/>
        <p:txBody>
          <a:bodyPr>
            <a:normAutofit fontScale="92500" lnSpcReduction="20000"/>
          </a:bodyPr>
          <a:lstStyle/>
          <a:p>
            <a:r>
              <a:rPr lang="de-AT" b="1" dirty="0"/>
              <a:t>Wohin gehen (möglicherweise) meine </a:t>
            </a:r>
            <a:r>
              <a:rPr lang="de-AT" b="1" dirty="0" err="1"/>
              <a:t>SchülerInnen</a:t>
            </a:r>
            <a:r>
              <a:rPr lang="de-AT" b="1" dirty="0"/>
              <a:t> und wohin gehe ich?</a:t>
            </a:r>
            <a:endParaRPr lang="de-DE" dirty="0"/>
          </a:p>
        </p:txBody>
      </p:sp>
    </p:spTree>
    <p:extLst>
      <p:ext uri="{BB962C8B-B14F-4D97-AF65-F5344CB8AC3E}">
        <p14:creationId xmlns:p14="http://schemas.microsoft.com/office/powerpoint/2010/main" val="115359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smtClean="0"/>
              <a:t>Der Weltgebetstag von Assisi 1986</a:t>
            </a:r>
            <a:endParaRPr lang="de-AT" dirty="0"/>
          </a:p>
        </p:txBody>
      </p:sp>
      <p:sp>
        <p:nvSpPr>
          <p:cNvPr id="3" name="Untertitel 2"/>
          <p:cNvSpPr>
            <a:spLocks noGrp="1"/>
          </p:cNvSpPr>
          <p:nvPr>
            <p:ph type="subTitle" idx="1"/>
          </p:nvPr>
        </p:nvSpPr>
        <p:spPr/>
        <p:txBody>
          <a:bodyPr>
            <a:normAutofit fontScale="92500" lnSpcReduction="20000"/>
          </a:bodyPr>
          <a:lstStyle/>
          <a:p>
            <a:r>
              <a:rPr lang="de-AT" dirty="0" err="1" smtClean="0"/>
              <a:t>VertreterInnen</a:t>
            </a:r>
            <a:r>
              <a:rPr lang="de-AT" dirty="0" smtClean="0"/>
              <a:t> vieler Religionen beten an einem Ort um den Frieden</a:t>
            </a:r>
            <a:endParaRPr lang="de-AT" dirty="0"/>
          </a:p>
        </p:txBody>
      </p:sp>
    </p:spTree>
    <p:extLst>
      <p:ext uri="{BB962C8B-B14F-4D97-AF65-F5344CB8AC3E}">
        <p14:creationId xmlns:p14="http://schemas.microsoft.com/office/powerpoint/2010/main" val="3596044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Jugendforschung spricht von...</a:t>
            </a:r>
            <a:endParaRPr lang="de-DE" dirty="0"/>
          </a:p>
        </p:txBody>
      </p:sp>
      <p:sp>
        <p:nvSpPr>
          <p:cNvPr id="3" name="Inhaltsplatzhalter 2"/>
          <p:cNvSpPr>
            <a:spLocks noGrp="1"/>
          </p:cNvSpPr>
          <p:nvPr>
            <p:ph sz="quarter" idx="1"/>
          </p:nvPr>
        </p:nvSpPr>
        <p:spPr/>
        <p:txBody>
          <a:bodyPr>
            <a:normAutofit lnSpcReduction="10000"/>
          </a:bodyPr>
          <a:lstStyle/>
          <a:p>
            <a:r>
              <a:rPr lang="de-DE" dirty="0" smtClean="0"/>
              <a:t>Patchwork-Identität</a:t>
            </a:r>
          </a:p>
          <a:p>
            <a:r>
              <a:rPr lang="de-DE" dirty="0" smtClean="0"/>
              <a:t>Balancierender Identität</a:t>
            </a:r>
          </a:p>
          <a:p>
            <a:r>
              <a:rPr lang="de-DE" dirty="0" smtClean="0"/>
              <a:t>Multi-vokaler Identität</a:t>
            </a:r>
          </a:p>
          <a:p>
            <a:r>
              <a:rPr lang="de-DE" dirty="0" smtClean="0"/>
              <a:t>Multipler Identität</a:t>
            </a:r>
          </a:p>
          <a:p>
            <a:endParaRPr lang="de-DE" dirty="0"/>
          </a:p>
          <a:p>
            <a:pPr marL="0" indent="0">
              <a:buNone/>
            </a:pPr>
            <a:r>
              <a:rPr lang="de-DE" sz="4000" dirty="0" smtClean="0"/>
              <a:t>Was ist aus der (stabilen) Ich-Identität (gegen Identitätsdiffusion – E. Erikson) geworden?</a:t>
            </a:r>
            <a:endParaRPr lang="de-DE" sz="4000" dirty="0"/>
          </a:p>
        </p:txBody>
      </p:sp>
      <p:sp>
        <p:nvSpPr>
          <p:cNvPr id="4" name="Datumsplatzhalter 3"/>
          <p:cNvSpPr>
            <a:spLocks noGrp="1"/>
          </p:cNvSpPr>
          <p:nvPr>
            <p:ph type="dt" sz="half" idx="10"/>
          </p:nvPr>
        </p:nvSpPr>
        <p:spPr/>
        <p:txBody>
          <a:bodyPr/>
          <a:lstStyle/>
          <a:p>
            <a:pPr eaLnBrk="1" latinLnBrk="0" hangingPunct="1"/>
            <a:fld id="{5035BD1E-C5C0-564F-B021-011DEA49DA0B}" type="datetime1">
              <a:rPr lang="de-AT" smtClean="0"/>
              <a:t>04.09.16</a:t>
            </a:fld>
            <a:endParaRPr lang="en-US" dirty="0"/>
          </a:p>
        </p:txBody>
      </p:sp>
      <p:sp>
        <p:nvSpPr>
          <p:cNvPr id="5" name="Fußzeilenplatzhalter 4"/>
          <p:cNvSpPr>
            <a:spLocks noGrp="1"/>
          </p:cNvSpPr>
          <p:nvPr>
            <p:ph type="ftr" sz="quarter" idx="11"/>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121783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Identität?</a:t>
            </a:r>
            <a:endParaRPr lang="de-DE" dirty="0"/>
          </a:p>
        </p:txBody>
      </p:sp>
      <p:sp>
        <p:nvSpPr>
          <p:cNvPr id="3" name="Inhaltsplatzhalter 2"/>
          <p:cNvSpPr>
            <a:spLocks noGrp="1"/>
          </p:cNvSpPr>
          <p:nvPr>
            <p:ph sz="quarter" idx="1"/>
          </p:nvPr>
        </p:nvSpPr>
        <p:spPr/>
        <p:txBody>
          <a:bodyPr>
            <a:normAutofit fontScale="92500" lnSpcReduction="10000"/>
          </a:bodyPr>
          <a:lstStyle/>
          <a:p>
            <a:r>
              <a:rPr lang="de-DE" dirty="0" smtClean="0"/>
              <a:t>Philosophisch-epistemologisch: „Wenn Hans sich freut, einen guten Freund nach Jahren wiederzusehen, so geht er davon aus, dass sein Freund trotz aller physischer und psychischer Veränderungen dieselbe Person ist“.</a:t>
            </a:r>
            <a:endParaRPr lang="de-DE" dirty="0"/>
          </a:p>
        </p:txBody>
      </p:sp>
      <p:sp>
        <p:nvSpPr>
          <p:cNvPr id="4" name="Inhaltsplatzhalter 3"/>
          <p:cNvSpPr>
            <a:spLocks noGrp="1"/>
          </p:cNvSpPr>
          <p:nvPr>
            <p:ph sz="quarter" idx="2"/>
          </p:nvPr>
        </p:nvSpPr>
        <p:spPr/>
        <p:txBody>
          <a:bodyPr>
            <a:normAutofit fontScale="92500" lnSpcReduction="10000"/>
          </a:bodyPr>
          <a:lstStyle/>
          <a:p>
            <a:r>
              <a:rPr lang="de-DE" dirty="0" smtClean="0"/>
              <a:t>Das Werden von Identität sozialpsychologisch: Individuen suchen eine Passung von innerer und äußerer Welt. Beziehungen (frühe Bezugspersonen) sind wesentlich</a:t>
            </a:r>
            <a:endParaRPr lang="de-DE" dirty="0"/>
          </a:p>
        </p:txBody>
      </p:sp>
      <p:sp>
        <p:nvSpPr>
          <p:cNvPr id="5" name="Datumsplatzhalter 4"/>
          <p:cNvSpPr>
            <a:spLocks noGrp="1"/>
          </p:cNvSpPr>
          <p:nvPr>
            <p:ph type="dt" sz="half" idx="15"/>
          </p:nvPr>
        </p:nvSpPr>
        <p:spPr/>
        <p:txBody>
          <a:bodyPr/>
          <a:lstStyle/>
          <a:p>
            <a:pPr eaLnBrk="1" latinLnBrk="0" hangingPunct="1"/>
            <a:fld id="{C1041268-C098-FA41-82B5-785C4EC307D0}" type="datetime1">
              <a:rPr lang="de-AT" smtClean="0"/>
              <a:t>04.09.16</a:t>
            </a:fld>
            <a:endParaRPr lang="en-US"/>
          </a:p>
        </p:txBody>
      </p:sp>
      <p:sp>
        <p:nvSpPr>
          <p:cNvPr id="6" name="Fußzeilenplatzhalter 5"/>
          <p:cNvSpPr>
            <a:spLocks noGrp="1"/>
          </p:cNvSpPr>
          <p:nvPr>
            <p:ph type="ftr" sz="quarter" idx="17"/>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342456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ein </a:t>
            </a:r>
            <a:r>
              <a:rPr lang="de-DE" dirty="0"/>
              <a:t>„</a:t>
            </a:r>
            <a:r>
              <a:rPr lang="de-DE" dirty="0" err="1"/>
              <a:t>hinduistischbuddhistischer</a:t>
            </a:r>
            <a:r>
              <a:rPr lang="de-DE" dirty="0"/>
              <a:t> Christ?</a:t>
            </a:r>
          </a:p>
        </p:txBody>
      </p:sp>
      <p:sp>
        <p:nvSpPr>
          <p:cNvPr id="3" name="Titel 2"/>
          <p:cNvSpPr>
            <a:spLocks noGrp="1"/>
          </p:cNvSpPr>
          <p:nvPr>
            <p:ph type="title"/>
          </p:nvPr>
        </p:nvSpPr>
        <p:spPr/>
        <p:txBody>
          <a:bodyPr/>
          <a:lstStyle/>
          <a:p>
            <a:r>
              <a:rPr lang="de-DE" dirty="0" err="1"/>
              <a:t>Raimon</a:t>
            </a:r>
            <a:r>
              <a:rPr lang="de-DE" dirty="0"/>
              <a:t> </a:t>
            </a:r>
            <a:r>
              <a:rPr lang="de-DE" dirty="0" err="1"/>
              <a:t>Panikkar</a:t>
            </a:r>
            <a:r>
              <a:rPr lang="de-DE" dirty="0"/>
              <a:t> SJ</a:t>
            </a:r>
          </a:p>
        </p:txBody>
      </p:sp>
      <p:sp>
        <p:nvSpPr>
          <p:cNvPr id="4" name="Datumsplatzhalter 3"/>
          <p:cNvSpPr>
            <a:spLocks noGrp="1"/>
          </p:cNvSpPr>
          <p:nvPr>
            <p:ph type="dt" sz="half" idx="10"/>
          </p:nvPr>
        </p:nvSpPr>
        <p:spPr/>
        <p:txBody>
          <a:bodyPr/>
          <a:lstStyle/>
          <a:p>
            <a:pPr eaLnBrk="1" latinLnBrk="0" hangingPunct="1"/>
            <a:fld id="{E7FE951E-C41F-BA42-BA4E-92865228E64D}" type="datetime1">
              <a:rPr lang="de-AT" smtClean="0"/>
              <a:t>04.09.16</a:t>
            </a:fld>
            <a:endParaRPr lang="en-US"/>
          </a:p>
        </p:txBody>
      </p:sp>
      <p:sp>
        <p:nvSpPr>
          <p:cNvPr id="5" name="Fußzeilenplatzhalter 4"/>
          <p:cNvSpPr>
            <a:spLocks noGrp="1"/>
          </p:cNvSpPr>
          <p:nvPr>
            <p:ph type="ftr" sz="quarter" idx="12"/>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24175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76427" y="342281"/>
            <a:ext cx="7934856" cy="6001642"/>
          </a:xfrm>
          <a:prstGeom prst="rect">
            <a:avLst/>
          </a:prstGeom>
        </p:spPr>
        <p:txBody>
          <a:bodyPr wrap="square">
            <a:spAutoFit/>
          </a:bodyPr>
          <a:lstStyle/>
          <a:p>
            <a:pPr algn="ctr"/>
            <a:r>
              <a:rPr lang="de-AT" sz="3200" i="1" dirty="0"/>
              <a:t>In einer christlichen Sprache würde ich aufrichtig bezeugen, dass Christus die Wahrheit sei, würde dann, wie es Gandhi mit Gott machte, den Satz umdrehen und erklären, dass die Wahrheit Christus sei. …Ich übersetze nicht aus dem Christentum. Aber ich spreche auch noch andere Sprachen. …Ich bin ein Christ, den Christus dazu geleitet hat, zu den Füßen der großen Meister des Hinduismus und Buddhismus zu sitzen und auch deren Schüler zu werden. Das ist mein Dasein als </a:t>
            </a:r>
            <a:r>
              <a:rPr lang="de-AT" sz="3200" i="1" dirty="0" err="1"/>
              <a:t>hinduistischbuddhistischer</a:t>
            </a:r>
            <a:r>
              <a:rPr lang="de-AT" sz="3200" i="1" dirty="0"/>
              <a:t> Christ. (</a:t>
            </a:r>
            <a:r>
              <a:rPr lang="de-AT" sz="3200" i="1" dirty="0" err="1"/>
              <a:t>Raimon</a:t>
            </a:r>
            <a:r>
              <a:rPr lang="de-AT" sz="3200" i="1" dirty="0"/>
              <a:t> </a:t>
            </a:r>
            <a:r>
              <a:rPr lang="de-AT" sz="3200" i="1" dirty="0" err="1"/>
              <a:t>Panikkar</a:t>
            </a:r>
            <a:r>
              <a:rPr lang="de-AT" sz="3200" i="1" dirty="0" smtClean="0"/>
              <a:t>)</a:t>
            </a:r>
            <a:endParaRPr lang="de-DE" sz="3200" dirty="0"/>
          </a:p>
        </p:txBody>
      </p:sp>
      <p:sp>
        <p:nvSpPr>
          <p:cNvPr id="2" name="Datumsplatzhalter 1"/>
          <p:cNvSpPr>
            <a:spLocks noGrp="1"/>
          </p:cNvSpPr>
          <p:nvPr>
            <p:ph type="dt" sz="half" idx="10"/>
          </p:nvPr>
        </p:nvSpPr>
        <p:spPr/>
        <p:txBody>
          <a:bodyPr/>
          <a:lstStyle/>
          <a:p>
            <a:pPr eaLnBrk="1" latinLnBrk="0" hangingPunct="1"/>
            <a:fld id="{9E7B771A-CBB8-B14C-B16E-BC5FD4C1CE51}" type="datetime1">
              <a:rPr lang="de-AT" smtClean="0"/>
              <a:t>04.09.16</a:t>
            </a:fld>
            <a:endParaRPr lang="en-US"/>
          </a:p>
        </p:txBody>
      </p:sp>
      <p:sp>
        <p:nvSpPr>
          <p:cNvPr id="4" name="Fußzeilenplatzhalter 3"/>
          <p:cNvSpPr>
            <a:spLocks noGrp="1"/>
          </p:cNvSpPr>
          <p:nvPr>
            <p:ph type="ftr" sz="quarter" idx="11"/>
          </p:nvPr>
        </p:nvSpPr>
        <p:spPr/>
        <p:txBody>
          <a:bodyPr/>
          <a:lstStyle/>
          <a:p>
            <a:r>
              <a:rPr kumimoji="0" lang="en-US" smtClean="0"/>
              <a:t>www.matthiasscharer.com</a:t>
            </a:r>
            <a:endParaRPr kumimoji="0" lang="en-US" dirty="0"/>
          </a:p>
        </p:txBody>
      </p:sp>
    </p:spTree>
    <p:extLst>
      <p:ext uri="{BB962C8B-B14F-4D97-AF65-F5344CB8AC3E}">
        <p14:creationId xmlns:p14="http://schemas.microsoft.com/office/powerpoint/2010/main" val="210906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Religion als identitätsstiftend?</a:t>
            </a:r>
            <a:endParaRPr lang="de-DE" dirty="0"/>
          </a:p>
        </p:txBody>
      </p:sp>
      <p:sp>
        <p:nvSpPr>
          <p:cNvPr id="3" name="Textplatzhalter 2"/>
          <p:cNvSpPr>
            <a:spLocks noGrp="1"/>
          </p:cNvSpPr>
          <p:nvPr>
            <p:ph type="body" idx="2"/>
          </p:nvPr>
        </p:nvSpPr>
        <p:spPr/>
        <p:txBody>
          <a:bodyPr>
            <a:normAutofit/>
          </a:bodyPr>
          <a:lstStyle/>
          <a:p>
            <a:r>
              <a:rPr lang="de-AT" sz="2000" dirty="0"/>
              <a:t>I</a:t>
            </a:r>
            <a:r>
              <a:rPr lang="de-AT" sz="2000" dirty="0" smtClean="0"/>
              <a:t>nwiefern spielt Religion </a:t>
            </a:r>
            <a:r>
              <a:rPr lang="de-AT" sz="2000" dirty="0"/>
              <a:t>in der </a:t>
            </a:r>
            <a:r>
              <a:rPr lang="de-AT" sz="2000" dirty="0" smtClean="0"/>
              <a:t>Identitäts-konstruktion </a:t>
            </a:r>
            <a:r>
              <a:rPr lang="de-AT" sz="2000" dirty="0"/>
              <a:t>von Menschen überhaupt (noch) eine </a:t>
            </a:r>
            <a:r>
              <a:rPr lang="de-AT" sz="2000" dirty="0" smtClean="0"/>
              <a:t>Rolle?</a:t>
            </a:r>
            <a:r>
              <a:rPr lang="de-DE" sz="2000" dirty="0" smtClean="0"/>
              <a:t> </a:t>
            </a:r>
            <a:endParaRPr lang="de-DE" sz="2000" dirty="0"/>
          </a:p>
        </p:txBody>
      </p:sp>
      <p:pic>
        <p:nvPicPr>
          <p:cNvPr id="5" name="Inhaltsplatzhalter 4" descr="Gemeinschaft.jpg"/>
          <p:cNvPicPr>
            <a:picLocks noGrp="1" noChangeAspect="1"/>
          </p:cNvPicPr>
          <p:nvPr>
            <p:ph sz="quarter" idx="1"/>
          </p:nvPr>
        </p:nvPicPr>
        <p:blipFill>
          <a:blip r:embed="rId2">
            <a:extLst>
              <a:ext uri="{28A0092B-C50C-407E-A947-70E740481C1C}">
                <a14:useLocalDpi xmlns:a14="http://schemas.microsoft.com/office/drawing/2010/main" val="0"/>
              </a:ext>
            </a:extLst>
          </a:blip>
          <a:srcRect t="1732" b="1732"/>
          <a:stretch>
            <a:fillRect/>
          </a:stretch>
        </p:blipFill>
        <p:spPr/>
      </p:pic>
      <p:sp>
        <p:nvSpPr>
          <p:cNvPr id="4" name="Datumsplatzhalter 3"/>
          <p:cNvSpPr>
            <a:spLocks noGrp="1"/>
          </p:cNvSpPr>
          <p:nvPr>
            <p:ph type="dt" sz="half" idx="10"/>
          </p:nvPr>
        </p:nvSpPr>
        <p:spPr/>
        <p:txBody>
          <a:bodyPr/>
          <a:lstStyle/>
          <a:p>
            <a:pPr eaLnBrk="1" latinLnBrk="0" hangingPunct="1"/>
            <a:fld id="{656F26F5-E8F9-C041-81D9-DED0FB570A94}" type="datetime1">
              <a:rPr lang="de-AT" smtClean="0"/>
              <a:t>04.09.16</a:t>
            </a:fld>
            <a:endParaRPr lang="en-US"/>
          </a:p>
        </p:txBody>
      </p:sp>
      <p:sp>
        <p:nvSpPr>
          <p:cNvPr id="6" name="Fußzeilenplatzhalter 5"/>
          <p:cNvSpPr>
            <a:spLocks noGrp="1"/>
          </p:cNvSpPr>
          <p:nvPr>
            <p:ph type="ftr" sz="quarter" idx="11"/>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1490538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Wandel von Identität</a:t>
            </a:r>
            <a:endParaRPr lang="de-DE" dirty="0"/>
          </a:p>
        </p:txBody>
      </p:sp>
      <p:sp>
        <p:nvSpPr>
          <p:cNvPr id="3" name="Rechteck 2"/>
          <p:cNvSpPr/>
          <p:nvPr/>
        </p:nvSpPr>
        <p:spPr>
          <a:xfrm>
            <a:off x="765565" y="1846515"/>
            <a:ext cx="7889823" cy="2677656"/>
          </a:xfrm>
          <a:prstGeom prst="rect">
            <a:avLst/>
          </a:prstGeom>
        </p:spPr>
        <p:txBody>
          <a:bodyPr wrap="square">
            <a:spAutoFit/>
          </a:bodyPr>
          <a:lstStyle/>
          <a:p>
            <a:pPr algn="ctr"/>
            <a:r>
              <a:rPr lang="de-AT" sz="2800" dirty="0"/>
              <a:t>Speziell Jugendliche, aber nicht nur sie, scheinen angesichts der kulturellen und religiösen Vielheit in ihrer Umgebung, auf Reisen und in sozialen Medien eine „Vielstimmigkeit in ihrem Leben zu erkennen und sie als spontane Vitalität zu integrieren und zu </a:t>
            </a:r>
            <a:r>
              <a:rPr lang="de-AT" sz="2800" dirty="0" smtClean="0"/>
              <a:t>zelebrieren“ (B. </a:t>
            </a:r>
            <a:r>
              <a:rPr lang="de-AT" sz="2800" dirty="0" err="1" smtClean="0"/>
              <a:t>Roebben</a:t>
            </a:r>
            <a:r>
              <a:rPr lang="de-AT" sz="2800" dirty="0" smtClean="0"/>
              <a:t>).</a:t>
            </a:r>
            <a:r>
              <a:rPr lang="de-DE" sz="2800" dirty="0" smtClean="0"/>
              <a:t> </a:t>
            </a:r>
            <a:endParaRPr lang="de-DE" sz="2800" dirty="0"/>
          </a:p>
        </p:txBody>
      </p:sp>
      <p:sp>
        <p:nvSpPr>
          <p:cNvPr id="4" name="Datumsplatzhalter 3"/>
          <p:cNvSpPr>
            <a:spLocks noGrp="1"/>
          </p:cNvSpPr>
          <p:nvPr>
            <p:ph type="dt" sz="half" idx="10"/>
          </p:nvPr>
        </p:nvSpPr>
        <p:spPr/>
        <p:txBody>
          <a:bodyPr/>
          <a:lstStyle/>
          <a:p>
            <a:pPr eaLnBrk="1" latinLnBrk="0" hangingPunct="1"/>
            <a:fld id="{D4A6D11A-8A6D-2844-8708-59EC247DF144}" type="datetime1">
              <a:rPr lang="de-AT" smtClean="0"/>
              <a:t>04.09.16</a:t>
            </a:fld>
            <a:endParaRPr lang="en-US"/>
          </a:p>
        </p:txBody>
      </p:sp>
      <p:sp>
        <p:nvSpPr>
          <p:cNvPr id="5" name="Fußzeilenplatzhalter 4"/>
          <p:cNvSpPr>
            <a:spLocks noGrp="1"/>
          </p:cNvSpPr>
          <p:nvPr>
            <p:ph type="ftr" sz="quarter" idx="11"/>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1372068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47236"/>
            <a:ext cx="8153400" cy="1071964"/>
          </a:xfrm>
        </p:spPr>
        <p:txBody>
          <a:bodyPr>
            <a:noAutofit/>
          </a:bodyPr>
          <a:lstStyle/>
          <a:p>
            <a:pPr lvl="0"/>
            <a:r>
              <a:rPr lang="de-AT" sz="3600" dirty="0"/>
              <a:t>Multiple Identität als Persönlichkeitsstörung – eine </a:t>
            </a:r>
            <a:r>
              <a:rPr lang="de-AT" sz="3600" dirty="0" smtClean="0"/>
              <a:t>Abgrenzung</a:t>
            </a:r>
            <a:endParaRPr lang="de-DE" sz="3600" dirty="0"/>
          </a:p>
        </p:txBody>
      </p:sp>
      <p:sp>
        <p:nvSpPr>
          <p:cNvPr id="3" name="Rechteck 2"/>
          <p:cNvSpPr/>
          <p:nvPr/>
        </p:nvSpPr>
        <p:spPr>
          <a:xfrm>
            <a:off x="745417" y="2413338"/>
            <a:ext cx="7822266" cy="3539430"/>
          </a:xfrm>
          <a:prstGeom prst="rect">
            <a:avLst/>
          </a:prstGeom>
        </p:spPr>
        <p:txBody>
          <a:bodyPr wrap="square">
            <a:spAutoFit/>
          </a:bodyPr>
          <a:lstStyle/>
          <a:p>
            <a:pPr algn="ctr"/>
            <a:r>
              <a:rPr lang="de-AT" sz="3200" dirty="0"/>
              <a:t>Traumatische Erlebnisse in der Kindheit, meist sexueller Missbrauch, </a:t>
            </a:r>
            <a:r>
              <a:rPr lang="de-AT" sz="3200" dirty="0" smtClean="0"/>
              <a:t>erzeugen </a:t>
            </a:r>
            <a:r>
              <a:rPr lang="de-AT" sz="3200" dirty="0"/>
              <a:t>die neuen Persönlichkeiten. Diese erlauben es dem Kind, dem unerträglichen Schmerz des frühen Missbrauchs zu entfliehen: Die Identität spaltet sich: Eine andere Persönlichkeit erleidet den Missbrauch. </a:t>
            </a:r>
            <a:endParaRPr lang="de-DE" sz="3200" dirty="0"/>
          </a:p>
        </p:txBody>
      </p:sp>
      <p:sp>
        <p:nvSpPr>
          <p:cNvPr id="4" name="Datumsplatzhalter 3"/>
          <p:cNvSpPr>
            <a:spLocks noGrp="1"/>
          </p:cNvSpPr>
          <p:nvPr>
            <p:ph type="dt" sz="half" idx="10"/>
          </p:nvPr>
        </p:nvSpPr>
        <p:spPr/>
        <p:txBody>
          <a:bodyPr/>
          <a:lstStyle/>
          <a:p>
            <a:pPr eaLnBrk="1" latinLnBrk="0" hangingPunct="1"/>
            <a:fld id="{C1A0896C-8B52-0241-B7DD-0ED660B2D170}" type="datetime1">
              <a:rPr lang="de-AT" smtClean="0"/>
              <a:t>04.09.16</a:t>
            </a:fld>
            <a:endParaRPr lang="en-US"/>
          </a:p>
        </p:txBody>
      </p:sp>
      <p:sp>
        <p:nvSpPr>
          <p:cNvPr id="5" name="Fußzeilenplatzhalter 4"/>
          <p:cNvSpPr>
            <a:spLocks noGrp="1"/>
          </p:cNvSpPr>
          <p:nvPr>
            <p:ph type="ftr" sz="quarter" idx="11"/>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13496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1225"/>
            <a:ext cx="8153400" cy="1117975"/>
          </a:xfrm>
        </p:spPr>
        <p:txBody>
          <a:bodyPr>
            <a:normAutofit fontScale="90000"/>
          </a:bodyPr>
          <a:lstStyle/>
          <a:p>
            <a:pPr lvl="0"/>
            <a:r>
              <a:rPr lang="de-DE" dirty="0"/>
              <a:t>Multiple religiöse Identität - ein „Zeichen der Zeit“</a:t>
            </a:r>
            <a:r>
              <a:rPr lang="de-DE" dirty="0" smtClean="0"/>
              <a:t>?</a:t>
            </a:r>
            <a:endParaRPr lang="de-DE" dirty="0"/>
          </a:p>
        </p:txBody>
      </p:sp>
      <p:sp>
        <p:nvSpPr>
          <p:cNvPr id="3" name="Rechteck 2"/>
          <p:cNvSpPr/>
          <p:nvPr/>
        </p:nvSpPr>
        <p:spPr>
          <a:xfrm>
            <a:off x="690200" y="1930608"/>
            <a:ext cx="7785456" cy="4524315"/>
          </a:xfrm>
          <a:prstGeom prst="rect">
            <a:avLst/>
          </a:prstGeom>
        </p:spPr>
        <p:txBody>
          <a:bodyPr wrap="square">
            <a:spAutoFit/>
          </a:bodyPr>
          <a:lstStyle/>
          <a:p>
            <a:pPr algn="ctr"/>
            <a:r>
              <a:rPr lang="de-AT" sz="2400" dirty="0"/>
              <a:t>Wenn Kairoi „Ereignisse“ sind, „in denen Gott bestimmten Menschen für bestimmte Situationen </a:t>
            </a:r>
            <a:r>
              <a:rPr lang="de-AT" sz="2400" i="1" dirty="0"/>
              <a:t>Weisungen </a:t>
            </a:r>
            <a:r>
              <a:rPr lang="de-AT" sz="2400" dirty="0"/>
              <a:t>erteilt, indem er durch eine gewisse Selbstoffenbarung in Seinem Handeln Menschen für ihr Handeln </a:t>
            </a:r>
            <a:r>
              <a:rPr lang="de-AT" sz="2400" i="1" dirty="0"/>
              <a:t>den Weg weist</a:t>
            </a:r>
            <a:r>
              <a:rPr lang="de-AT" sz="2400" dirty="0" smtClean="0"/>
              <a:t>“ (W. Sandler), </a:t>
            </a:r>
            <a:r>
              <a:rPr lang="de-AT" sz="2400" dirty="0"/>
              <a:t>dann sind </a:t>
            </a:r>
            <a:r>
              <a:rPr lang="de-AT" sz="2400" dirty="0" err="1"/>
              <a:t>ChristInnen</a:t>
            </a:r>
            <a:r>
              <a:rPr lang="de-AT" sz="2400" dirty="0"/>
              <a:t>, wie auch Menschen aus anderen Religionen, die für sich eine Multiple religiöse Identität behaupten, besonders intensiv auf Gott hörende Menschen, die – notfalls gegen Vorurteile in ihrer eigenen Religion, Kirche oder Theologie – am Ruf Gottes festhalten, der nach </a:t>
            </a:r>
            <a:r>
              <a:rPr lang="de-AT" sz="2400" i="1" dirty="0"/>
              <a:t>Sandler</a:t>
            </a:r>
            <a:r>
              <a:rPr lang="de-AT" sz="2400" dirty="0"/>
              <a:t> „nicht als Bevormundung zu verstehen [ist], sondern als Einladung, unterstützt von Gottes Kraft zu wirken, indem man mit dem erfahrenen Handeln Gottes kooperiert.“</a:t>
            </a:r>
            <a:r>
              <a:rPr lang="de-DE" sz="2400" dirty="0"/>
              <a:t> </a:t>
            </a:r>
            <a:r>
              <a:rPr lang="de-AT" sz="2400" i="1" dirty="0"/>
              <a:t>Sandler,</a:t>
            </a:r>
            <a:r>
              <a:rPr lang="de-AT" sz="2400" dirty="0"/>
              <a:t> Zeit, …</a:t>
            </a:r>
            <a:endParaRPr lang="de-DE" sz="2400" dirty="0"/>
          </a:p>
        </p:txBody>
      </p:sp>
      <p:sp>
        <p:nvSpPr>
          <p:cNvPr id="4" name="Datumsplatzhalter 3"/>
          <p:cNvSpPr>
            <a:spLocks noGrp="1"/>
          </p:cNvSpPr>
          <p:nvPr>
            <p:ph type="dt" sz="half" idx="10"/>
          </p:nvPr>
        </p:nvSpPr>
        <p:spPr/>
        <p:txBody>
          <a:bodyPr/>
          <a:lstStyle/>
          <a:p>
            <a:pPr eaLnBrk="1" latinLnBrk="0" hangingPunct="1"/>
            <a:fld id="{1F7BA7B3-99CF-1C45-AFC8-0184D65D5E0D}" type="datetime1">
              <a:rPr lang="de-AT" smtClean="0"/>
              <a:t>04.09.16</a:t>
            </a:fld>
            <a:endParaRPr lang="en-US"/>
          </a:p>
        </p:txBody>
      </p:sp>
      <p:sp>
        <p:nvSpPr>
          <p:cNvPr id="5" name="Fußzeilenplatzhalter 4"/>
          <p:cNvSpPr>
            <a:spLocks noGrp="1"/>
          </p:cNvSpPr>
          <p:nvPr>
            <p:ph type="ftr" sz="quarter" idx="11"/>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282621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0938" y="285728"/>
            <a:ext cx="7793037" cy="1143000"/>
          </a:xfrm>
        </p:spPr>
        <p:txBody>
          <a:bodyPr/>
          <a:lstStyle/>
          <a:p>
            <a:pPr algn="ctr"/>
            <a:r>
              <a:rPr lang="de-DE" dirty="0" smtClean="0"/>
              <a:t>Kinder von Maher</a:t>
            </a:r>
            <a:endParaRPr lang="de-AT" dirty="0"/>
          </a:p>
        </p:txBody>
      </p:sp>
      <p:pic>
        <p:nvPicPr>
          <p:cNvPr id="6" name="Inhaltsplatzhalter 5" descr="CIMG0849.JPG"/>
          <p:cNvPicPr>
            <a:picLocks noGrp="1" noChangeAspect="1"/>
          </p:cNvPicPr>
          <p:nvPr>
            <p:ph idx="1"/>
          </p:nvPr>
        </p:nvPicPr>
        <p:blipFill>
          <a:blip r:embed="rId3" cstate="print"/>
          <a:stretch>
            <a:fillRect/>
          </a:stretch>
        </p:blipFill>
        <p:spPr>
          <a:xfrm>
            <a:off x="1350256" y="1752600"/>
            <a:ext cx="5833888" cy="4373563"/>
          </a:xfrm>
        </p:spPr>
      </p:pic>
      <p:sp>
        <p:nvSpPr>
          <p:cNvPr id="4" name="Datumsplatzhalter 3"/>
          <p:cNvSpPr>
            <a:spLocks noGrp="1"/>
          </p:cNvSpPr>
          <p:nvPr>
            <p:ph type="dt" sz="half" idx="10"/>
          </p:nvPr>
        </p:nvSpPr>
        <p:spPr/>
        <p:txBody>
          <a:bodyPr/>
          <a:lstStyle/>
          <a:p>
            <a:fld id="{400BFF0C-BE5F-0D46-9203-AD7FF0D7F242}" type="datetime1">
              <a:rPr lang="de-AT" smtClean="0"/>
              <a:t>04.09.16</a:t>
            </a:fld>
            <a:endParaRPr lang="de-DE"/>
          </a:p>
        </p:txBody>
      </p:sp>
      <p:sp>
        <p:nvSpPr>
          <p:cNvPr id="5" name="Fußzeilenplatzhalter 4"/>
          <p:cNvSpPr>
            <a:spLocks noGrp="1"/>
          </p:cNvSpPr>
          <p:nvPr>
            <p:ph type="ftr" sz="quarter" idx="11"/>
          </p:nvPr>
        </p:nvSpPr>
        <p:spPr/>
        <p:txBody>
          <a:bodyPr/>
          <a:lstStyle/>
          <a:p>
            <a:r>
              <a:rPr lang="de-DE" smtClean="0"/>
              <a:t>www.matthiasscharer.com</a:t>
            </a:r>
            <a:endParaRPr lang="de-DE"/>
          </a:p>
        </p:txBody>
      </p:sp>
    </p:spTree>
    <p:extLst>
      <p:ext uri="{BB962C8B-B14F-4D97-AF65-F5344CB8AC3E}">
        <p14:creationId xmlns:p14="http://schemas.microsoft.com/office/powerpoint/2010/main" val="3831731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Die Beterin</a:t>
            </a:r>
            <a:endParaRPr lang="de-AT" dirty="0"/>
          </a:p>
        </p:txBody>
      </p:sp>
      <p:pic>
        <p:nvPicPr>
          <p:cNvPr id="6" name="Inhaltsplatzhalter 5" descr="CIMG1142.JPG"/>
          <p:cNvPicPr>
            <a:picLocks noGrp="1" noChangeAspect="1"/>
          </p:cNvPicPr>
          <p:nvPr>
            <p:ph idx="1"/>
          </p:nvPr>
        </p:nvPicPr>
        <p:blipFill>
          <a:blip r:embed="rId3" cstate="print"/>
          <a:stretch>
            <a:fillRect/>
          </a:stretch>
        </p:blipFill>
        <p:spPr>
          <a:xfrm>
            <a:off x="1524000" y="1881981"/>
            <a:ext cx="5486400" cy="4114800"/>
          </a:xfrm>
        </p:spPr>
      </p:pic>
      <p:sp>
        <p:nvSpPr>
          <p:cNvPr id="4" name="Datumsplatzhalter 3"/>
          <p:cNvSpPr>
            <a:spLocks noGrp="1"/>
          </p:cNvSpPr>
          <p:nvPr>
            <p:ph type="dt" sz="half" idx="10"/>
          </p:nvPr>
        </p:nvSpPr>
        <p:spPr/>
        <p:txBody>
          <a:bodyPr/>
          <a:lstStyle/>
          <a:p>
            <a:fld id="{CA1C27D1-1578-044E-A050-CA0EE3A3DFAB}" type="datetime1">
              <a:rPr lang="de-AT" smtClean="0"/>
              <a:t>04.09.16</a:t>
            </a:fld>
            <a:endParaRPr lang="de-DE"/>
          </a:p>
        </p:txBody>
      </p:sp>
      <p:sp>
        <p:nvSpPr>
          <p:cNvPr id="5" name="Fußzeilenplatzhalter 4"/>
          <p:cNvSpPr>
            <a:spLocks noGrp="1"/>
          </p:cNvSpPr>
          <p:nvPr>
            <p:ph type="ftr" sz="quarter" idx="11"/>
          </p:nvPr>
        </p:nvSpPr>
        <p:spPr/>
        <p:txBody>
          <a:bodyPr/>
          <a:lstStyle/>
          <a:p>
            <a:r>
              <a:rPr lang="de-DE" smtClean="0"/>
              <a:t>www.matthiasscharer.com</a:t>
            </a:r>
            <a:endParaRPr lang="de-DE"/>
          </a:p>
        </p:txBody>
      </p:sp>
    </p:spTree>
    <p:extLst>
      <p:ext uri="{BB962C8B-B14F-4D97-AF65-F5344CB8AC3E}">
        <p14:creationId xmlns:p14="http://schemas.microsoft.com/office/powerpoint/2010/main" val="534881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g</a:t>
            </a:r>
            <a:r>
              <a:rPr lang="de-DE" dirty="0" smtClean="0"/>
              <a:t>eheilt und vereint</a:t>
            </a:r>
            <a:endParaRPr lang="de-AT" dirty="0"/>
          </a:p>
        </p:txBody>
      </p:sp>
      <p:pic>
        <p:nvPicPr>
          <p:cNvPr id="6" name="Inhaltsplatzhalter 5" descr="CIMG1161.JPG"/>
          <p:cNvPicPr>
            <a:picLocks noGrp="1" noChangeAspect="1"/>
          </p:cNvPicPr>
          <p:nvPr>
            <p:ph idx="1"/>
          </p:nvPr>
        </p:nvPicPr>
        <p:blipFill>
          <a:blip r:embed="rId3" cstate="print"/>
          <a:stretch>
            <a:fillRect/>
          </a:stretch>
        </p:blipFill>
        <p:spPr>
          <a:xfrm>
            <a:off x="1524000" y="1881981"/>
            <a:ext cx="5486400" cy="4114800"/>
          </a:xfrm>
        </p:spPr>
      </p:pic>
      <p:sp>
        <p:nvSpPr>
          <p:cNvPr id="4" name="Datumsplatzhalter 3"/>
          <p:cNvSpPr>
            <a:spLocks noGrp="1"/>
          </p:cNvSpPr>
          <p:nvPr>
            <p:ph type="dt" sz="half" idx="10"/>
          </p:nvPr>
        </p:nvSpPr>
        <p:spPr/>
        <p:txBody>
          <a:bodyPr/>
          <a:lstStyle/>
          <a:p>
            <a:fld id="{68B8A5EA-3B40-324B-A4BA-6C07463E408C}" type="datetime1">
              <a:rPr lang="de-AT" smtClean="0"/>
              <a:t>04.09.16</a:t>
            </a:fld>
            <a:endParaRPr lang="de-DE"/>
          </a:p>
        </p:txBody>
      </p:sp>
      <p:sp>
        <p:nvSpPr>
          <p:cNvPr id="5" name="Fußzeilenplatzhalter 4"/>
          <p:cNvSpPr>
            <a:spLocks noGrp="1"/>
          </p:cNvSpPr>
          <p:nvPr>
            <p:ph type="ftr" sz="quarter" idx="11"/>
          </p:nvPr>
        </p:nvSpPr>
        <p:spPr/>
        <p:txBody>
          <a:bodyPr/>
          <a:lstStyle/>
          <a:p>
            <a:r>
              <a:rPr lang="de-DE" smtClean="0"/>
              <a:t>www.matthiasscharer.com</a:t>
            </a:r>
            <a:endParaRPr lang="de-DE"/>
          </a:p>
        </p:txBody>
      </p:sp>
    </p:spTree>
    <p:extLst>
      <p:ext uri="{BB962C8B-B14F-4D97-AF65-F5344CB8AC3E}">
        <p14:creationId xmlns:p14="http://schemas.microsoft.com/office/powerpoint/2010/main" val="1684624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800" dirty="0" smtClean="0"/>
              <a:t>Women </a:t>
            </a:r>
            <a:r>
              <a:rPr lang="de-DE" sz="4800" dirty="0" err="1" smtClean="0"/>
              <a:t>empowerment</a:t>
            </a:r>
            <a:endParaRPr lang="de-DE" sz="4800" dirty="0"/>
          </a:p>
        </p:txBody>
      </p:sp>
      <p:pic>
        <p:nvPicPr>
          <p:cNvPr id="4" name="Inhaltsplatzhalter 3" descr="SSK_2731.JPG"/>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t="8375" b="8375"/>
          <a:stretch>
            <a:fillRect/>
          </a:stretch>
        </p:blipFill>
        <p:spPr/>
      </p:pic>
      <p:sp>
        <p:nvSpPr>
          <p:cNvPr id="3" name="Datumsplatzhalter 2"/>
          <p:cNvSpPr>
            <a:spLocks noGrp="1"/>
          </p:cNvSpPr>
          <p:nvPr>
            <p:ph type="dt" sz="half" idx="10"/>
          </p:nvPr>
        </p:nvSpPr>
        <p:spPr/>
        <p:txBody>
          <a:bodyPr/>
          <a:lstStyle/>
          <a:p>
            <a:pPr eaLnBrk="1" latinLnBrk="0" hangingPunct="1"/>
            <a:fld id="{A0761360-286B-3349-AFC5-C8626CBAB2CD}" type="datetime1">
              <a:rPr lang="de-AT" smtClean="0"/>
              <a:t>04.09.16</a:t>
            </a:fld>
            <a:endParaRPr lang="en-US" dirty="0"/>
          </a:p>
        </p:txBody>
      </p:sp>
      <p:sp>
        <p:nvSpPr>
          <p:cNvPr id="5" name="Fußzeilenplatzhalter 4"/>
          <p:cNvSpPr>
            <a:spLocks noGrp="1"/>
          </p:cNvSpPr>
          <p:nvPr>
            <p:ph type="ftr" sz="quarter" idx="11"/>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159094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r>
              <a:rPr lang="de-DE" dirty="0" err="1"/>
              <a:t>a</a:t>
            </a:r>
            <a:r>
              <a:rPr lang="de-DE" dirty="0" err="1" smtClean="0"/>
              <a:t>nd</a:t>
            </a:r>
            <a:r>
              <a:rPr lang="de-DE" dirty="0" smtClean="0"/>
              <a:t> </a:t>
            </a:r>
            <a:r>
              <a:rPr lang="de-DE" dirty="0" err="1" smtClean="0"/>
              <a:t>my</a:t>
            </a:r>
            <a:r>
              <a:rPr lang="de-DE" dirty="0" smtClean="0"/>
              <a:t> Religion?</a:t>
            </a:r>
            <a:endParaRPr lang="de-DE" dirty="0"/>
          </a:p>
        </p:txBody>
      </p:sp>
      <p:pic>
        <p:nvPicPr>
          <p:cNvPr id="6" name="Inhaltsplatzhalter 5" descr="SSK_2826.JPG"/>
          <p:cNvPicPr>
            <a:picLocks noGrp="1" noChangeAspect="1"/>
          </p:cNvPicPr>
          <p:nvPr>
            <p:ph sz="quarter" idx="1"/>
          </p:nvPr>
        </p:nvPicPr>
        <p:blipFill>
          <a:blip r:embed="rId2" cstate="print">
            <a:extLst>
              <a:ext uri="{28A0092B-C50C-407E-A947-70E740481C1C}">
                <a14:useLocalDpi xmlns:a14="http://schemas.microsoft.com/office/drawing/2010/main" val="0"/>
              </a:ext>
            </a:extLst>
          </a:blip>
          <a:srcRect t="8375" b="8375"/>
          <a:stretch>
            <a:fillRect/>
          </a:stretch>
        </p:blipFill>
        <p:spPr/>
      </p:pic>
      <p:sp>
        <p:nvSpPr>
          <p:cNvPr id="3" name="Datumsplatzhalter 2"/>
          <p:cNvSpPr>
            <a:spLocks noGrp="1"/>
          </p:cNvSpPr>
          <p:nvPr>
            <p:ph type="dt" sz="half" idx="10"/>
          </p:nvPr>
        </p:nvSpPr>
        <p:spPr/>
        <p:txBody>
          <a:bodyPr/>
          <a:lstStyle/>
          <a:p>
            <a:pPr eaLnBrk="1" latinLnBrk="0" hangingPunct="1"/>
            <a:fld id="{FE41BC44-DE5F-4144-9E41-B9D349BB56F2}" type="datetime1">
              <a:rPr lang="de-AT" smtClean="0"/>
              <a:t>04.09.16</a:t>
            </a:fld>
            <a:endParaRPr lang="en-US" dirty="0"/>
          </a:p>
        </p:txBody>
      </p:sp>
      <p:sp>
        <p:nvSpPr>
          <p:cNvPr id="4" name="Fußzeilenplatzhalter 3"/>
          <p:cNvSpPr>
            <a:spLocks noGrp="1"/>
          </p:cNvSpPr>
          <p:nvPr>
            <p:ph type="ftr" sz="quarter" idx="11"/>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296545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2"/>
          </p:nvPr>
        </p:nvSpPr>
        <p:spPr/>
        <p:txBody>
          <a:bodyPr>
            <a:normAutofit/>
          </a:bodyPr>
          <a:lstStyle/>
          <a:p>
            <a:r>
              <a:rPr lang="de-AT" sz="1800" dirty="0" smtClean="0"/>
              <a:t>„Allein auf die katholische Kirche erstreckt sich all das, was </a:t>
            </a:r>
            <a:r>
              <a:rPr lang="de-AT" sz="1800" dirty="0" err="1" smtClean="0"/>
              <a:t>göttlicherseits</a:t>
            </a:r>
            <a:r>
              <a:rPr lang="de-AT" sz="1800" dirty="0" smtClean="0"/>
              <a:t> des christlichen Glaubens so vielfältig und wunderbar angeordnet wurde.“</a:t>
            </a:r>
          </a:p>
          <a:p>
            <a:r>
              <a:rPr lang="de-AT" sz="1800" dirty="0" smtClean="0"/>
              <a:t>„Deshalb ist die Lage derer, die sich durch das himmlische Geschenk des Glaubens der katholischen Wahrheit angeschlossen haben, und derer, die geführt von menschlichen Meinungen einer falschen Religion folgen, keineswegs gleich.“</a:t>
            </a:r>
          </a:p>
          <a:p>
            <a:r>
              <a:rPr lang="de-AT" sz="1800" dirty="0" smtClean="0"/>
              <a:t>(1. </a:t>
            </a:r>
            <a:r>
              <a:rPr lang="de-AT" sz="1800" dirty="0" err="1" smtClean="0"/>
              <a:t>Vatikanum</a:t>
            </a:r>
            <a:r>
              <a:rPr lang="de-AT" sz="1800" dirty="0" smtClean="0"/>
              <a:t>, </a:t>
            </a:r>
            <a:r>
              <a:rPr lang="de-AT" sz="1800" dirty="0" err="1" smtClean="0"/>
              <a:t>Dei</a:t>
            </a:r>
            <a:r>
              <a:rPr lang="de-AT" sz="1800" dirty="0" smtClean="0"/>
              <a:t> </a:t>
            </a:r>
            <a:r>
              <a:rPr lang="de-AT" sz="1800" dirty="0" err="1" smtClean="0"/>
              <a:t>Filius</a:t>
            </a:r>
            <a:r>
              <a:rPr lang="de-AT" sz="1800" dirty="0" smtClean="0"/>
              <a:t>)</a:t>
            </a:r>
            <a:endParaRPr lang="de-AT" sz="1800" dirty="0"/>
          </a:p>
        </p:txBody>
      </p:sp>
      <p:sp>
        <p:nvSpPr>
          <p:cNvPr id="4" name="Titel 3"/>
          <p:cNvSpPr>
            <a:spLocks noGrp="1"/>
          </p:cNvSpPr>
          <p:nvPr>
            <p:ph type="title"/>
          </p:nvPr>
        </p:nvSpPr>
        <p:spPr/>
        <p:txBody>
          <a:bodyPr>
            <a:normAutofit fontScale="90000"/>
          </a:bodyPr>
          <a:lstStyle/>
          <a:p>
            <a:r>
              <a:rPr lang="de-AT" dirty="0" smtClean="0"/>
              <a:t>Vor ca. 130 Jahren:</a:t>
            </a:r>
            <a:r>
              <a:rPr lang="de-AT" dirty="0"/>
              <a:t> </a:t>
            </a:r>
            <a:r>
              <a:rPr lang="de-AT" dirty="0" smtClean="0"/>
              <a:t>Erstes </a:t>
            </a:r>
            <a:r>
              <a:rPr lang="de-AT" dirty="0" err="1" smtClean="0"/>
              <a:t>Vatikanum</a:t>
            </a:r>
            <a:r>
              <a:rPr lang="de-AT" dirty="0" smtClean="0"/>
              <a:t> </a:t>
            </a:r>
            <a:endParaRPr lang="de-A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03" y="1988840"/>
            <a:ext cx="4293177" cy="2664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atumsplatzhalter 1"/>
          <p:cNvSpPr>
            <a:spLocks noGrp="1"/>
          </p:cNvSpPr>
          <p:nvPr>
            <p:ph type="dt" sz="half" idx="15"/>
          </p:nvPr>
        </p:nvSpPr>
        <p:spPr/>
        <p:txBody>
          <a:bodyPr/>
          <a:lstStyle/>
          <a:p>
            <a:pPr eaLnBrk="1" latinLnBrk="0" hangingPunct="1"/>
            <a:fld id="{1CBAE11A-EAB4-7F44-A4FC-209651B8FB4C}" type="datetime1">
              <a:rPr lang="de-AT" smtClean="0"/>
              <a:t>04.09.16</a:t>
            </a:fld>
            <a:endParaRPr lang="en-US"/>
          </a:p>
        </p:txBody>
      </p:sp>
      <p:sp>
        <p:nvSpPr>
          <p:cNvPr id="5" name="Fußzeilenplatzhalter 4"/>
          <p:cNvSpPr>
            <a:spLocks noGrp="1"/>
          </p:cNvSpPr>
          <p:nvPr>
            <p:ph type="ftr" sz="quarter" idx="17"/>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1151173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ctr"/>
            <a:r>
              <a:rPr lang="de-AT" sz="5400" dirty="0" smtClean="0"/>
              <a:t>Aufbruch in die Vielfalt</a:t>
            </a:r>
            <a:endParaRPr lang="de-AT" sz="5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0198" y="1556792"/>
            <a:ext cx="6866258" cy="4564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atumsplatzhalter 1"/>
          <p:cNvSpPr>
            <a:spLocks noGrp="1"/>
          </p:cNvSpPr>
          <p:nvPr>
            <p:ph type="dt" sz="half" idx="10"/>
          </p:nvPr>
        </p:nvSpPr>
        <p:spPr/>
        <p:txBody>
          <a:bodyPr/>
          <a:lstStyle/>
          <a:p>
            <a:pPr eaLnBrk="1" latinLnBrk="0" hangingPunct="1"/>
            <a:fld id="{D4DE3F95-333B-8E43-A7C4-4CDD89871692}" type="datetime1">
              <a:rPr lang="de-AT" smtClean="0"/>
              <a:t>04.09.16</a:t>
            </a:fld>
            <a:endParaRPr lang="en-US" dirty="0"/>
          </a:p>
        </p:txBody>
      </p:sp>
      <p:sp>
        <p:nvSpPr>
          <p:cNvPr id="4" name="Fußzeilenplatzhalter 3"/>
          <p:cNvSpPr>
            <a:spLocks noGrp="1"/>
          </p:cNvSpPr>
          <p:nvPr>
            <p:ph type="ftr" sz="quarter" idx="11"/>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1221702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normAutofit fontScale="70000" lnSpcReduction="20000"/>
          </a:bodyPr>
          <a:lstStyle/>
          <a:p>
            <a:r>
              <a:rPr lang="de-AT" dirty="0" smtClean="0"/>
              <a:t>„Die katholische Kirche verwirft nichts von dem, was in diesen Religionen wahr und heilig ist“ (NA)</a:t>
            </a:r>
          </a:p>
          <a:p>
            <a:r>
              <a:rPr lang="de-AT" dirty="0" smtClean="0"/>
              <a:t>„Deshalb fordert sie ihre Kinder auf, mit Klugheit und Liebe, durch Gespräche und Zusammenarbeit mit den Anhängern anderer Religionen sowie durch ihr Zeugnis des christlichen Glaubens und Lebens jene geistlichen und sittlichen Güter, sowie jene sozial-kulturellen Werte, die sich bei ihnen finden, anzuerkennen, zu wahren und zu fördern“ (NA)</a:t>
            </a:r>
            <a:endParaRPr lang="de-AT" dirty="0"/>
          </a:p>
        </p:txBody>
      </p:sp>
      <p:sp>
        <p:nvSpPr>
          <p:cNvPr id="4" name="Titel 3"/>
          <p:cNvSpPr>
            <a:spLocks noGrp="1"/>
          </p:cNvSpPr>
          <p:nvPr>
            <p:ph type="title"/>
          </p:nvPr>
        </p:nvSpPr>
        <p:spPr/>
        <p:txBody>
          <a:bodyPr>
            <a:normAutofit fontScale="90000"/>
          </a:bodyPr>
          <a:lstStyle/>
          <a:p>
            <a:pPr algn="ctr"/>
            <a:r>
              <a:rPr lang="de-AT" dirty="0" smtClean="0"/>
              <a:t>Zweites Vatikanum-38 muslimische Gelehrte</a:t>
            </a:r>
            <a:endParaRPr lang="de-AT" dirty="0"/>
          </a:p>
        </p:txBody>
      </p:sp>
      <p:sp>
        <p:nvSpPr>
          <p:cNvPr id="5" name="Inhaltsplatzhalter 4"/>
          <p:cNvSpPr>
            <a:spLocks noGrp="1"/>
          </p:cNvSpPr>
          <p:nvPr>
            <p:ph sz="half" idx="2"/>
          </p:nvPr>
        </p:nvSpPr>
        <p:spPr/>
        <p:txBody>
          <a:bodyPr>
            <a:normAutofit fontScale="70000" lnSpcReduction="20000"/>
          </a:bodyPr>
          <a:lstStyle/>
          <a:p>
            <a:pPr marL="109728" indent="0">
              <a:buNone/>
            </a:pPr>
            <a:r>
              <a:rPr lang="de-AT" dirty="0" smtClean="0"/>
              <a:t>„Wir teilen Ihr Verlangen nach einem ehrlichen und aufrichtigen Dialog und erkennen seine Bedeutung in einer zunehmend miteinander verbundenen Welt. Auf der Grundlage dieses ernsthaften und freien Dialoges hoffen wir weiterzuarbeiten an friedvollen und freundlichen Beziehungen in gegenseitigem Respekt, in Gerechtigkeit und in der wesentlichen Teilhabe an unserer gemeinsamen </a:t>
            </a:r>
            <a:r>
              <a:rPr lang="de-AT" dirty="0" err="1" smtClean="0"/>
              <a:t>abrahamitischen</a:t>
            </a:r>
            <a:r>
              <a:rPr lang="de-AT" dirty="0" smtClean="0"/>
              <a:t> Tradition“.</a:t>
            </a:r>
            <a:endParaRPr lang="de-AT" dirty="0"/>
          </a:p>
        </p:txBody>
      </p:sp>
      <p:sp>
        <p:nvSpPr>
          <p:cNvPr id="3" name="Datumsplatzhalter 2"/>
          <p:cNvSpPr>
            <a:spLocks noGrp="1"/>
          </p:cNvSpPr>
          <p:nvPr>
            <p:ph type="dt" sz="half" idx="15"/>
          </p:nvPr>
        </p:nvSpPr>
        <p:spPr/>
        <p:txBody>
          <a:bodyPr/>
          <a:lstStyle/>
          <a:p>
            <a:pPr eaLnBrk="1" latinLnBrk="0" hangingPunct="1"/>
            <a:fld id="{F17C88F1-68C6-F947-9B53-EF711A31F5AB}" type="datetime1">
              <a:rPr lang="de-AT" smtClean="0"/>
              <a:t>04.09.16</a:t>
            </a:fld>
            <a:endParaRPr lang="en-US"/>
          </a:p>
        </p:txBody>
      </p:sp>
      <p:sp>
        <p:nvSpPr>
          <p:cNvPr id="6" name="Fußzeilenplatzhalter 5"/>
          <p:cNvSpPr>
            <a:spLocks noGrp="1"/>
          </p:cNvSpPr>
          <p:nvPr>
            <p:ph type="ftr" sz="quarter" idx="17"/>
          </p:nvPr>
        </p:nvSpPr>
        <p:spPr/>
        <p:txBody>
          <a:bodyPr/>
          <a:lstStyle/>
          <a:p>
            <a:r>
              <a:rPr kumimoji="0" lang="en-US" smtClean="0"/>
              <a:t>www.matthiasscharer.com</a:t>
            </a:r>
            <a:endParaRPr kumimoji="0" lang="en-US"/>
          </a:p>
        </p:txBody>
      </p:sp>
    </p:spTree>
    <p:extLst>
      <p:ext uri="{BB962C8B-B14F-4D97-AF65-F5344CB8AC3E}">
        <p14:creationId xmlns:p14="http://schemas.microsoft.com/office/powerpoint/2010/main" val="95296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Galathea">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Galathea.thmx</Template>
  <TotalTime>0</TotalTime>
  <Words>754</Words>
  <Application>Microsoft Macintosh PowerPoint</Application>
  <PresentationFormat>Bildschirmpräsentation (4:3)</PresentationFormat>
  <Paragraphs>75</Paragraphs>
  <Slides>18</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Calibri</vt:lpstr>
      <vt:lpstr>Tw Cen MT</vt:lpstr>
      <vt:lpstr>Wingdings</vt:lpstr>
      <vt:lpstr>Wingdings 2</vt:lpstr>
      <vt:lpstr>Galathea</vt:lpstr>
      <vt:lpstr>Auf dem Weg zu einer PLURALEN religiösen Identität? </vt:lpstr>
      <vt:lpstr>Kinder von Maher</vt:lpstr>
      <vt:lpstr>Die Beterin</vt:lpstr>
      <vt:lpstr>geheilt und vereint</vt:lpstr>
      <vt:lpstr>Women empowerment</vt:lpstr>
      <vt:lpstr>... and my Religion?</vt:lpstr>
      <vt:lpstr>Vor ca. 130 Jahren: Erstes Vatikanum </vt:lpstr>
      <vt:lpstr>Aufbruch in die Vielfalt</vt:lpstr>
      <vt:lpstr>Zweites Vatikanum-38 muslimische Gelehrte</vt:lpstr>
      <vt:lpstr>Der Weltgebetstag von Assisi 1986</vt:lpstr>
      <vt:lpstr>Jugendforschung spricht von...</vt:lpstr>
      <vt:lpstr>Was ist Identität?</vt:lpstr>
      <vt:lpstr>Raimon Panikkar SJ</vt:lpstr>
      <vt:lpstr>PowerPoint-Präsentation</vt:lpstr>
      <vt:lpstr>Religion als identitätsstiftend?</vt:lpstr>
      <vt:lpstr>Wandel von Identität</vt:lpstr>
      <vt:lpstr>Multiple Identität als Persönlichkeitsstörung – eine Abgrenzung</vt:lpstr>
      <vt:lpstr>Multiple religiöse Identität - ein „Zeichen der Zeit“?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 dem Weg zu einer multiplen religiösen Identität? </dc:title>
  <dc:creator>Matthias Scharer</dc:creator>
  <cp:lastModifiedBy>Matthias Scharer</cp:lastModifiedBy>
  <cp:revision>10</cp:revision>
  <dcterms:created xsi:type="dcterms:W3CDTF">2014-03-19T19:05:04Z</dcterms:created>
  <dcterms:modified xsi:type="dcterms:W3CDTF">2016-09-04T19:45:10Z</dcterms:modified>
</cp:coreProperties>
</file>